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ridi" panose="020B0604020202020204" charset="-34"/>
      <p:regular r:id="rId16"/>
    </p:embeddedFont>
    <p:embeddedFont>
      <p:font typeface="Baloo Thambi" panose="020B0604020202020204" charset="0"/>
      <p:regular r:id="rId17"/>
    </p:embeddedFont>
    <p:embeddedFont>
      <p:font typeface="Open Sans Extra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18" Type="http://schemas.openxmlformats.org/officeDocument/2006/relationships/image" Target="../media/image8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19" Type="http://schemas.openxmlformats.org/officeDocument/2006/relationships/image" Target="../media/image18.svg"/><Relationship Id="rId9" Type="http://schemas.openxmlformats.org/officeDocument/2006/relationships/image" Target="../media/image8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3" Type="http://schemas.openxmlformats.org/officeDocument/2006/relationships/image" Target="../media/image25.sv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sv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4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svg"/><Relationship Id="rId18" Type="http://schemas.openxmlformats.org/officeDocument/2006/relationships/image" Target="../media/image14.svg"/><Relationship Id="rId21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5" Type="http://schemas.openxmlformats.org/officeDocument/2006/relationships/image" Target="../media/image7.png"/><Relationship Id="rId10" Type="http://schemas.openxmlformats.org/officeDocument/2006/relationships/image" Target="../media/image8.png"/><Relationship Id="rId19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27.png"/><Relationship Id="rId22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536359" y="7069482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4" y="0"/>
                </a:lnTo>
                <a:lnTo>
                  <a:pt x="1254944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0045" y="134487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36770" y="3697765"/>
            <a:ext cx="11614459" cy="271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5"/>
              </a:lnSpc>
            </a:pPr>
            <a:r>
              <a:rPr lang="en-US" sz="11081">
                <a:solidFill>
                  <a:srgbClr val="483A00"/>
                </a:solidFill>
                <a:latin typeface="Pridi"/>
                <a:ea typeface="Pridi"/>
                <a:cs typeface="Pridi"/>
                <a:sym typeface="Pridi"/>
              </a:rPr>
              <a:t>HOẠT ĐỘNG VUI CHƠI NGOÀI TRỜI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611556" y="7231177"/>
            <a:ext cx="7029892" cy="899611"/>
            <a:chOff x="0" y="0"/>
            <a:chExt cx="1851494" cy="236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1494" cy="236934"/>
            </a:xfrm>
            <a:custGeom>
              <a:avLst/>
              <a:gdLst/>
              <a:ahLst/>
              <a:cxnLst/>
              <a:rect l="l" t="t" r="r" b="b"/>
              <a:pathLst>
                <a:path w="1851494" h="236934">
                  <a:moveTo>
                    <a:pt x="31937" y="0"/>
                  </a:moveTo>
                  <a:lnTo>
                    <a:pt x="1819557" y="0"/>
                  </a:lnTo>
                  <a:cubicBezTo>
                    <a:pt x="1837195" y="0"/>
                    <a:pt x="1851494" y="14299"/>
                    <a:pt x="1851494" y="31937"/>
                  </a:cubicBezTo>
                  <a:lnTo>
                    <a:pt x="1851494" y="204997"/>
                  </a:lnTo>
                  <a:cubicBezTo>
                    <a:pt x="1851494" y="222636"/>
                    <a:pt x="1837195" y="236934"/>
                    <a:pt x="1819557" y="236934"/>
                  </a:cubicBezTo>
                  <a:lnTo>
                    <a:pt x="31937" y="236934"/>
                  </a:lnTo>
                  <a:cubicBezTo>
                    <a:pt x="14299" y="236934"/>
                    <a:pt x="0" y="222636"/>
                    <a:pt x="0" y="204997"/>
                  </a:cubicBezTo>
                  <a:lnTo>
                    <a:pt x="0" y="31937"/>
                  </a:lnTo>
                  <a:cubicBezTo>
                    <a:pt x="0" y="14299"/>
                    <a:pt x="14299" y="0"/>
                    <a:pt x="3193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1494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920126" y="7120876"/>
            <a:ext cx="6447748" cy="1120214"/>
            <a:chOff x="0" y="0"/>
            <a:chExt cx="1698172" cy="2950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98173" cy="295036"/>
            </a:xfrm>
            <a:custGeom>
              <a:avLst/>
              <a:gdLst/>
              <a:ahLst/>
              <a:cxnLst/>
              <a:rect l="l" t="t" r="r" b="b"/>
              <a:pathLst>
                <a:path w="1698173" h="295036">
                  <a:moveTo>
                    <a:pt x="13208" y="0"/>
                  </a:moveTo>
                  <a:lnTo>
                    <a:pt x="1684965" y="0"/>
                  </a:lnTo>
                  <a:cubicBezTo>
                    <a:pt x="1688468" y="0"/>
                    <a:pt x="1691827" y="1392"/>
                    <a:pt x="1694304" y="3868"/>
                  </a:cubicBezTo>
                  <a:cubicBezTo>
                    <a:pt x="1696781" y="6345"/>
                    <a:pt x="1698173" y="9705"/>
                    <a:pt x="1698173" y="13208"/>
                  </a:cubicBezTo>
                  <a:lnTo>
                    <a:pt x="1698173" y="281828"/>
                  </a:lnTo>
                  <a:cubicBezTo>
                    <a:pt x="1698173" y="289122"/>
                    <a:pt x="1692259" y="295036"/>
                    <a:pt x="1684965" y="295036"/>
                  </a:cubicBezTo>
                  <a:lnTo>
                    <a:pt x="13208" y="295036"/>
                  </a:lnTo>
                  <a:cubicBezTo>
                    <a:pt x="5913" y="295036"/>
                    <a:pt x="0" y="289122"/>
                    <a:pt x="0" y="281828"/>
                  </a:cubicBezTo>
                  <a:lnTo>
                    <a:pt x="0" y="13208"/>
                  </a:lnTo>
                  <a:cubicBezTo>
                    <a:pt x="0" y="9705"/>
                    <a:pt x="1392" y="6345"/>
                    <a:pt x="3868" y="3868"/>
                  </a:cubicBezTo>
                  <a:cubicBezTo>
                    <a:pt x="6345" y="1392"/>
                    <a:pt x="9705" y="0"/>
                    <a:pt x="13208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1698172" cy="38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483A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LỚP 25 - 36 THÁNG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5466" y="3568755"/>
            <a:ext cx="9837068" cy="3149490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681091" y="6718245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14560121" y="1235976"/>
            <a:ext cx="1954592" cy="1904838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5144137" y="6436838"/>
            <a:ext cx="2115163" cy="2182626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727627" y="1214460"/>
            <a:ext cx="1648651" cy="2174479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04607" y="4671686"/>
            <a:ext cx="9078787" cy="1191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3"/>
              </a:lnSpc>
            </a:pPr>
            <a:r>
              <a:rPr lang="en-US" sz="9466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THANK YOU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387612" y="525453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4975594" y="212480"/>
            <a:ext cx="7906714" cy="1632440"/>
            <a:chOff x="0" y="0"/>
            <a:chExt cx="952587" cy="1966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587" cy="196673"/>
            </a:xfrm>
            <a:custGeom>
              <a:avLst/>
              <a:gdLst/>
              <a:ahLst/>
              <a:cxnLst/>
              <a:rect l="l" t="t" r="r" b="b"/>
              <a:pathLst>
                <a:path w="952587" h="196673">
                  <a:moveTo>
                    <a:pt x="952587" y="0"/>
                  </a:moveTo>
                  <a:lnTo>
                    <a:pt x="0" y="0"/>
                  </a:lnTo>
                  <a:lnTo>
                    <a:pt x="101600" y="98337"/>
                  </a:lnTo>
                  <a:lnTo>
                    <a:pt x="0" y="196673"/>
                  </a:lnTo>
                  <a:lnTo>
                    <a:pt x="952587" y="196673"/>
                  </a:lnTo>
                  <a:lnTo>
                    <a:pt x="850987" y="98337"/>
                  </a:lnTo>
                  <a:lnTo>
                    <a:pt x="952587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774787" cy="23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961778">
            <a:off x="193987" y="-206150"/>
            <a:ext cx="1685196" cy="1642300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5" y="0"/>
                </a:lnTo>
                <a:lnTo>
                  <a:pt x="1685195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05351" y="8369013"/>
            <a:ext cx="1723600" cy="1778574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0" y="0"/>
                </a:lnTo>
                <a:lnTo>
                  <a:pt x="1723600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8091" y="3418656"/>
            <a:ext cx="8605909" cy="4950357"/>
          </a:xfrm>
          <a:custGeom>
            <a:avLst/>
            <a:gdLst/>
            <a:ahLst/>
            <a:cxnLst/>
            <a:rect l="l" t="t" r="r" b="b"/>
            <a:pathLst>
              <a:path w="8605909" h="4950357">
                <a:moveTo>
                  <a:pt x="0" y="0"/>
                </a:moveTo>
                <a:lnTo>
                  <a:pt x="8605909" y="0"/>
                </a:lnTo>
                <a:lnTo>
                  <a:pt x="8605909" y="4950357"/>
                </a:lnTo>
                <a:lnTo>
                  <a:pt x="0" y="4950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028" r="-124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63226" y="1981989"/>
            <a:ext cx="8143290" cy="4033728"/>
          </a:xfrm>
          <a:custGeom>
            <a:avLst/>
            <a:gdLst/>
            <a:ahLst/>
            <a:cxnLst/>
            <a:rect l="l" t="t" r="r" b="b"/>
            <a:pathLst>
              <a:path w="8143290" h="4033728">
                <a:moveTo>
                  <a:pt x="0" y="0"/>
                </a:moveTo>
                <a:lnTo>
                  <a:pt x="8143290" y="0"/>
                </a:lnTo>
                <a:lnTo>
                  <a:pt x="8143290" y="4033728"/>
                </a:lnTo>
                <a:lnTo>
                  <a:pt x="0" y="40337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619" r="-315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47670" y="6149067"/>
            <a:ext cx="8257679" cy="3726278"/>
          </a:xfrm>
          <a:custGeom>
            <a:avLst/>
            <a:gdLst/>
            <a:ahLst/>
            <a:cxnLst/>
            <a:rect l="l" t="t" r="r" b="b"/>
            <a:pathLst>
              <a:path w="8257679" h="3726278">
                <a:moveTo>
                  <a:pt x="0" y="0"/>
                </a:moveTo>
                <a:lnTo>
                  <a:pt x="8257679" y="0"/>
                </a:lnTo>
                <a:lnTo>
                  <a:pt x="8257679" y="3726278"/>
                </a:lnTo>
                <a:lnTo>
                  <a:pt x="0" y="3726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39411" y="625151"/>
            <a:ext cx="7579080" cy="100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798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CHƠI CÁT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13496" y="341482"/>
            <a:ext cx="14358088" cy="1328313"/>
            <a:chOff x="0" y="0"/>
            <a:chExt cx="1426227" cy="131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6227" cy="131945"/>
            </a:xfrm>
            <a:custGeom>
              <a:avLst/>
              <a:gdLst/>
              <a:ahLst/>
              <a:cxnLst/>
              <a:rect l="l" t="t" r="r" b="b"/>
              <a:pathLst>
                <a:path w="1426227" h="131945">
                  <a:moveTo>
                    <a:pt x="1426227" y="0"/>
                  </a:moveTo>
                  <a:lnTo>
                    <a:pt x="0" y="0"/>
                  </a:lnTo>
                  <a:lnTo>
                    <a:pt x="101600" y="65972"/>
                  </a:lnTo>
                  <a:lnTo>
                    <a:pt x="0" y="131945"/>
                  </a:lnTo>
                  <a:lnTo>
                    <a:pt x="1426227" y="131945"/>
                  </a:lnTo>
                  <a:lnTo>
                    <a:pt x="1324627" y="65972"/>
                  </a:lnTo>
                  <a:lnTo>
                    <a:pt x="1426227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48427" cy="170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5725" y="8076468"/>
            <a:ext cx="1917771" cy="1868955"/>
          </a:xfrm>
          <a:custGeom>
            <a:avLst/>
            <a:gdLst/>
            <a:ahLst/>
            <a:cxnLst/>
            <a:rect l="l" t="t" r="r" b="b"/>
            <a:pathLst>
              <a:path w="1917771" h="1868955">
                <a:moveTo>
                  <a:pt x="0" y="0"/>
                </a:moveTo>
                <a:lnTo>
                  <a:pt x="1917771" y="0"/>
                </a:lnTo>
                <a:lnTo>
                  <a:pt x="1917771" y="1868955"/>
                </a:lnTo>
                <a:lnTo>
                  <a:pt x="0" y="1868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53978" y="7559157"/>
            <a:ext cx="2267301" cy="2339617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4326" y="4112259"/>
            <a:ext cx="1892867" cy="2191740"/>
          </a:xfrm>
          <a:custGeom>
            <a:avLst/>
            <a:gdLst/>
            <a:ahLst/>
            <a:cxnLst/>
            <a:rect l="l" t="t" r="r" b="b"/>
            <a:pathLst>
              <a:path w="1892867" h="2191740">
                <a:moveTo>
                  <a:pt x="0" y="0"/>
                </a:moveTo>
                <a:lnTo>
                  <a:pt x="1892866" y="0"/>
                </a:lnTo>
                <a:lnTo>
                  <a:pt x="1892866" y="2191741"/>
                </a:lnTo>
                <a:lnTo>
                  <a:pt x="0" y="219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75959" y="3146830"/>
            <a:ext cx="2612041" cy="2602543"/>
          </a:xfrm>
          <a:custGeom>
            <a:avLst/>
            <a:gdLst/>
            <a:ahLst/>
            <a:cxnLst/>
            <a:rect l="l" t="t" r="r" b="b"/>
            <a:pathLst>
              <a:path w="2612041" h="2602543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8540" y="2621906"/>
            <a:ext cx="5008015" cy="5959614"/>
          </a:xfrm>
          <a:custGeom>
            <a:avLst/>
            <a:gdLst/>
            <a:ahLst/>
            <a:cxnLst/>
            <a:rect l="l" t="t" r="r" b="b"/>
            <a:pathLst>
              <a:path w="5008015" h="5959614">
                <a:moveTo>
                  <a:pt x="0" y="0"/>
                </a:moveTo>
                <a:lnTo>
                  <a:pt x="5008015" y="0"/>
                </a:lnTo>
                <a:lnTo>
                  <a:pt x="5008015" y="5959615"/>
                </a:lnTo>
                <a:lnTo>
                  <a:pt x="0" y="595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9814" b="-2451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61946" y="2621906"/>
            <a:ext cx="3866848" cy="5959614"/>
          </a:xfrm>
          <a:custGeom>
            <a:avLst/>
            <a:gdLst/>
            <a:ahLst/>
            <a:cxnLst/>
            <a:rect l="l" t="t" r="r" b="b"/>
            <a:pathLst>
              <a:path w="3866848" h="5959614">
                <a:moveTo>
                  <a:pt x="0" y="0"/>
                </a:moveTo>
                <a:lnTo>
                  <a:pt x="3866848" y="0"/>
                </a:lnTo>
                <a:lnTo>
                  <a:pt x="3866848" y="5959615"/>
                </a:lnTo>
                <a:lnTo>
                  <a:pt x="0" y="5959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4095" r="-3010" b="-402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82419" y="2621906"/>
            <a:ext cx="4071559" cy="5959614"/>
          </a:xfrm>
          <a:custGeom>
            <a:avLst/>
            <a:gdLst/>
            <a:ahLst/>
            <a:cxnLst/>
            <a:rect l="l" t="t" r="r" b="b"/>
            <a:pathLst>
              <a:path w="4071559" h="5959614">
                <a:moveTo>
                  <a:pt x="0" y="0"/>
                </a:moveTo>
                <a:lnTo>
                  <a:pt x="4071559" y="0"/>
                </a:lnTo>
                <a:lnTo>
                  <a:pt x="4071559" y="5959615"/>
                </a:lnTo>
                <a:lnTo>
                  <a:pt x="0" y="5959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7050" b="-2434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61990" y="706937"/>
            <a:ext cx="12066761" cy="79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8"/>
              </a:lnSpc>
            </a:pPr>
            <a:r>
              <a:rPr lang="en-US" sz="62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BƯỚC QUA VÒNG NÉM TÚI CÁT 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77804" y="1609398"/>
            <a:ext cx="4646186" cy="7068203"/>
          </a:xfrm>
          <a:custGeom>
            <a:avLst/>
            <a:gdLst/>
            <a:ahLst/>
            <a:cxnLst/>
            <a:rect l="l" t="t" r="r" b="b"/>
            <a:pathLst>
              <a:path w="4646186" h="7068203">
                <a:moveTo>
                  <a:pt x="0" y="0"/>
                </a:moveTo>
                <a:lnTo>
                  <a:pt x="4646186" y="0"/>
                </a:lnTo>
                <a:lnTo>
                  <a:pt x="4646186" y="7068204"/>
                </a:lnTo>
                <a:lnTo>
                  <a:pt x="0" y="706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447" b="-3622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224" y="7747727"/>
            <a:ext cx="2687160" cy="1871240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7610" y="616156"/>
            <a:ext cx="2120824" cy="2455691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82404" y="1609398"/>
            <a:ext cx="4340639" cy="7068203"/>
          </a:xfrm>
          <a:custGeom>
            <a:avLst/>
            <a:gdLst/>
            <a:ahLst/>
            <a:cxnLst/>
            <a:rect l="l" t="t" r="r" b="b"/>
            <a:pathLst>
              <a:path w="4340639" h="7068203">
                <a:moveTo>
                  <a:pt x="0" y="0"/>
                </a:moveTo>
                <a:lnTo>
                  <a:pt x="4340639" y="0"/>
                </a:lnTo>
                <a:lnTo>
                  <a:pt x="4340639" y="7068204"/>
                </a:lnTo>
                <a:lnTo>
                  <a:pt x="0" y="70682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5626" b="-573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6059" y="1609398"/>
            <a:ext cx="4121459" cy="7068203"/>
          </a:xfrm>
          <a:custGeom>
            <a:avLst/>
            <a:gdLst/>
            <a:ahLst/>
            <a:cxnLst/>
            <a:rect l="l" t="t" r="r" b="b"/>
            <a:pathLst>
              <a:path w="4121459" h="7068203">
                <a:moveTo>
                  <a:pt x="0" y="0"/>
                </a:moveTo>
                <a:lnTo>
                  <a:pt x="4121459" y="0"/>
                </a:lnTo>
                <a:lnTo>
                  <a:pt x="4121459" y="7068204"/>
                </a:lnTo>
                <a:lnTo>
                  <a:pt x="0" y="7068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36" t="-25401" r="-12598" b="-25183"/>
            </a:stretch>
          </a:blipFill>
        </p:spPr>
      </p:sp>
      <p:sp>
        <p:nvSpPr>
          <p:cNvPr id="11" name="Freeform 11"/>
          <p:cNvSpPr/>
          <p:nvPr/>
        </p:nvSpPr>
        <p:spPr>
          <a:xfrm rot="1347170">
            <a:off x="15925726" y="7662105"/>
            <a:ext cx="2049937" cy="2042483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497112"/>
            <a:ext cx="8062060" cy="7313173"/>
            <a:chOff x="0" y="0"/>
            <a:chExt cx="2027736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7736" cy="1839379"/>
            </a:xfrm>
            <a:custGeom>
              <a:avLst/>
              <a:gdLst/>
              <a:ahLst/>
              <a:cxnLst/>
              <a:rect l="l" t="t" r="r" b="b"/>
              <a:pathLst>
                <a:path w="2027736" h="1839379">
                  <a:moveTo>
                    <a:pt x="48975" y="0"/>
                  </a:moveTo>
                  <a:lnTo>
                    <a:pt x="1978761" y="0"/>
                  </a:lnTo>
                  <a:cubicBezTo>
                    <a:pt x="1991750" y="0"/>
                    <a:pt x="2004207" y="5160"/>
                    <a:pt x="2013391" y="14344"/>
                  </a:cubicBezTo>
                  <a:cubicBezTo>
                    <a:pt x="2022576" y="23529"/>
                    <a:pt x="2027736" y="35986"/>
                    <a:pt x="2027736" y="48975"/>
                  </a:cubicBezTo>
                  <a:lnTo>
                    <a:pt x="2027736" y="1790404"/>
                  </a:lnTo>
                  <a:cubicBezTo>
                    <a:pt x="2027736" y="1803393"/>
                    <a:pt x="2022576" y="1815850"/>
                    <a:pt x="2013391" y="1825034"/>
                  </a:cubicBezTo>
                  <a:cubicBezTo>
                    <a:pt x="2004207" y="1834219"/>
                    <a:pt x="1991750" y="1839379"/>
                    <a:pt x="1978761" y="1839379"/>
                  </a:cubicBezTo>
                  <a:lnTo>
                    <a:pt x="48975" y="1839379"/>
                  </a:lnTo>
                  <a:cubicBezTo>
                    <a:pt x="35986" y="1839379"/>
                    <a:pt x="23529" y="1834219"/>
                    <a:pt x="14344" y="1825034"/>
                  </a:cubicBezTo>
                  <a:cubicBezTo>
                    <a:pt x="5160" y="1815850"/>
                    <a:pt x="0" y="1803393"/>
                    <a:pt x="0" y="1790404"/>
                  </a:cubicBezTo>
                  <a:lnTo>
                    <a:pt x="0" y="48975"/>
                  </a:lnTo>
                  <a:cubicBezTo>
                    <a:pt x="0" y="35986"/>
                    <a:pt x="5160" y="23529"/>
                    <a:pt x="14344" y="14344"/>
                  </a:cubicBezTo>
                  <a:cubicBezTo>
                    <a:pt x="23529" y="5160"/>
                    <a:pt x="35986" y="0"/>
                    <a:pt x="48975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7736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70951" y="2497112"/>
            <a:ext cx="7588349" cy="7313173"/>
            <a:chOff x="0" y="0"/>
            <a:chExt cx="1908590" cy="183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8590" cy="1839379"/>
            </a:xfrm>
            <a:custGeom>
              <a:avLst/>
              <a:gdLst/>
              <a:ahLst/>
              <a:cxnLst/>
              <a:rect l="l" t="t" r="r" b="b"/>
              <a:pathLst>
                <a:path w="1908590" h="1839379">
                  <a:moveTo>
                    <a:pt x="52032" y="0"/>
                  </a:moveTo>
                  <a:lnTo>
                    <a:pt x="1856558" y="0"/>
                  </a:lnTo>
                  <a:cubicBezTo>
                    <a:pt x="1870358" y="0"/>
                    <a:pt x="1883592" y="5482"/>
                    <a:pt x="1893350" y="15240"/>
                  </a:cubicBezTo>
                  <a:cubicBezTo>
                    <a:pt x="1903108" y="24998"/>
                    <a:pt x="1908590" y="38232"/>
                    <a:pt x="1908590" y="52032"/>
                  </a:cubicBezTo>
                  <a:lnTo>
                    <a:pt x="1908590" y="1787347"/>
                  </a:lnTo>
                  <a:cubicBezTo>
                    <a:pt x="1908590" y="1816083"/>
                    <a:pt x="1885295" y="1839379"/>
                    <a:pt x="1856558" y="1839379"/>
                  </a:cubicBezTo>
                  <a:lnTo>
                    <a:pt x="52032" y="1839379"/>
                  </a:lnTo>
                  <a:cubicBezTo>
                    <a:pt x="23296" y="1839379"/>
                    <a:pt x="0" y="1816083"/>
                    <a:pt x="0" y="1787347"/>
                  </a:cubicBezTo>
                  <a:lnTo>
                    <a:pt x="0" y="52032"/>
                  </a:lnTo>
                  <a:cubicBezTo>
                    <a:pt x="0" y="23296"/>
                    <a:pt x="23296" y="0"/>
                    <a:pt x="52032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08590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01964" y="2497112"/>
            <a:ext cx="6915533" cy="7313173"/>
          </a:xfrm>
          <a:custGeom>
            <a:avLst/>
            <a:gdLst/>
            <a:ahLst/>
            <a:cxnLst/>
            <a:rect l="l" t="t" r="r" b="b"/>
            <a:pathLst>
              <a:path w="6915533" h="7313173">
                <a:moveTo>
                  <a:pt x="0" y="0"/>
                </a:moveTo>
                <a:lnTo>
                  <a:pt x="6915533" y="0"/>
                </a:lnTo>
                <a:lnTo>
                  <a:pt x="6915533" y="7313173"/>
                </a:lnTo>
                <a:lnTo>
                  <a:pt x="0" y="7313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530" b="-6802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09950" y="417661"/>
            <a:ext cx="14668099" cy="181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7467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CẦM VÒNG ĐI TRONG ĐƯỜNG HẸP BỎ VÀO TRỤ</a:t>
            </a:r>
          </a:p>
        </p:txBody>
      </p:sp>
      <p:sp>
        <p:nvSpPr>
          <p:cNvPr id="11" name="Freeform 11"/>
          <p:cNvSpPr/>
          <p:nvPr/>
        </p:nvSpPr>
        <p:spPr>
          <a:xfrm>
            <a:off x="6044532" y="2089521"/>
            <a:ext cx="1256793" cy="1296878"/>
          </a:xfrm>
          <a:custGeom>
            <a:avLst/>
            <a:gdLst/>
            <a:ahLst/>
            <a:cxnLst/>
            <a:rect l="l" t="t" r="r" b="b"/>
            <a:pathLst>
              <a:path w="1256793" h="1296878">
                <a:moveTo>
                  <a:pt x="0" y="0"/>
                </a:moveTo>
                <a:lnTo>
                  <a:pt x="1256793" y="0"/>
                </a:lnTo>
                <a:lnTo>
                  <a:pt x="1256793" y="1296878"/>
                </a:lnTo>
                <a:lnTo>
                  <a:pt x="0" y="1296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74677" y="2497112"/>
            <a:ext cx="6303372" cy="7313173"/>
          </a:xfrm>
          <a:custGeom>
            <a:avLst/>
            <a:gdLst/>
            <a:ahLst/>
            <a:cxnLst/>
            <a:rect l="l" t="t" r="r" b="b"/>
            <a:pathLst>
              <a:path w="6303372" h="7313173">
                <a:moveTo>
                  <a:pt x="0" y="0"/>
                </a:moveTo>
                <a:lnTo>
                  <a:pt x="6303373" y="0"/>
                </a:lnTo>
                <a:lnTo>
                  <a:pt x="6303373" y="7313173"/>
                </a:lnTo>
                <a:lnTo>
                  <a:pt x="0" y="7313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151" b="-5585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18095" y="7356677"/>
            <a:ext cx="1951293" cy="1901623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2" y="0"/>
                </a:lnTo>
                <a:lnTo>
                  <a:pt x="1951292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00036"/>
            <a:ext cx="16522664" cy="9508988"/>
            <a:chOff x="0" y="0"/>
            <a:chExt cx="4594396" cy="26441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4396" cy="2644129"/>
            </a:xfrm>
            <a:custGeom>
              <a:avLst/>
              <a:gdLst/>
              <a:ahLst/>
              <a:cxnLst/>
              <a:rect l="l" t="t" r="r" b="b"/>
              <a:pathLst>
                <a:path w="4594396" h="2644129">
                  <a:moveTo>
                    <a:pt x="23897" y="0"/>
                  </a:moveTo>
                  <a:lnTo>
                    <a:pt x="4570499" y="0"/>
                  </a:lnTo>
                  <a:cubicBezTo>
                    <a:pt x="4583697" y="0"/>
                    <a:pt x="4594396" y="10699"/>
                    <a:pt x="4594396" y="23897"/>
                  </a:cubicBezTo>
                  <a:lnTo>
                    <a:pt x="4594396" y="2620232"/>
                  </a:lnTo>
                  <a:cubicBezTo>
                    <a:pt x="4594396" y="2633430"/>
                    <a:pt x="4583697" y="2644129"/>
                    <a:pt x="4570499" y="2644129"/>
                  </a:cubicBezTo>
                  <a:lnTo>
                    <a:pt x="23897" y="2644129"/>
                  </a:lnTo>
                  <a:cubicBezTo>
                    <a:pt x="10699" y="2644129"/>
                    <a:pt x="0" y="2633430"/>
                    <a:pt x="0" y="2620232"/>
                  </a:cubicBezTo>
                  <a:lnTo>
                    <a:pt x="0" y="23897"/>
                  </a:lnTo>
                  <a:cubicBezTo>
                    <a:pt x="0" y="10699"/>
                    <a:pt x="10699" y="0"/>
                    <a:pt x="2389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4396" cy="2682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2611" y="585933"/>
            <a:ext cx="2098971" cy="2430388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41224" y="7669811"/>
            <a:ext cx="2946776" cy="2400283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896441" y="2770703"/>
            <a:ext cx="6828899" cy="6956205"/>
            <a:chOff x="0" y="0"/>
            <a:chExt cx="1717576" cy="17495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7576" cy="1749596"/>
            </a:xfrm>
            <a:custGeom>
              <a:avLst/>
              <a:gdLst/>
              <a:ahLst/>
              <a:cxnLst/>
              <a:rect l="l" t="t" r="r" b="b"/>
              <a:pathLst>
                <a:path w="1717576" h="1749596">
                  <a:moveTo>
                    <a:pt x="57819" y="0"/>
                  </a:moveTo>
                  <a:lnTo>
                    <a:pt x="1659758" y="0"/>
                  </a:lnTo>
                  <a:cubicBezTo>
                    <a:pt x="1675092" y="0"/>
                    <a:pt x="1689799" y="6092"/>
                    <a:pt x="1700642" y="16935"/>
                  </a:cubicBezTo>
                  <a:cubicBezTo>
                    <a:pt x="1711485" y="27778"/>
                    <a:pt x="1717576" y="42484"/>
                    <a:pt x="1717576" y="57819"/>
                  </a:cubicBezTo>
                  <a:lnTo>
                    <a:pt x="1717576" y="1691777"/>
                  </a:lnTo>
                  <a:cubicBezTo>
                    <a:pt x="1717576" y="1723710"/>
                    <a:pt x="1691690" y="1749596"/>
                    <a:pt x="1659758" y="1749596"/>
                  </a:cubicBezTo>
                  <a:lnTo>
                    <a:pt x="57819" y="1749596"/>
                  </a:lnTo>
                  <a:cubicBezTo>
                    <a:pt x="42484" y="1749596"/>
                    <a:pt x="27778" y="1743504"/>
                    <a:pt x="16935" y="1732661"/>
                  </a:cubicBezTo>
                  <a:cubicBezTo>
                    <a:pt x="6092" y="1721818"/>
                    <a:pt x="0" y="1707111"/>
                    <a:pt x="0" y="1691777"/>
                  </a:cubicBezTo>
                  <a:lnTo>
                    <a:pt x="0" y="57819"/>
                  </a:lnTo>
                  <a:cubicBezTo>
                    <a:pt x="0" y="25886"/>
                    <a:pt x="25886" y="0"/>
                    <a:pt x="57819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17576" cy="1787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405292" y="3016321"/>
            <a:ext cx="5769480" cy="6241979"/>
          </a:xfrm>
          <a:custGeom>
            <a:avLst/>
            <a:gdLst/>
            <a:ahLst/>
            <a:cxnLst/>
            <a:rect l="l" t="t" r="r" b="b"/>
            <a:pathLst>
              <a:path w="5769480" h="6241979">
                <a:moveTo>
                  <a:pt x="0" y="0"/>
                </a:moveTo>
                <a:lnTo>
                  <a:pt x="5769480" y="0"/>
                </a:lnTo>
                <a:lnTo>
                  <a:pt x="5769480" y="6241979"/>
                </a:lnTo>
                <a:lnTo>
                  <a:pt x="0" y="6241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0540" b="-4630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099397" y="795483"/>
            <a:ext cx="10506653" cy="19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5"/>
              </a:lnSpc>
            </a:pPr>
            <a:r>
              <a:rPr lang="en-US" sz="8134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BƯỚC QUA VẬT CẢN BỎ BÓNG VÀO RỔ</a:t>
            </a:r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1202" y="1916599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80418" y="1143304"/>
            <a:ext cx="14163379" cy="1603646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453978" y="3033152"/>
            <a:ext cx="2489169" cy="2568561"/>
          </a:xfrm>
          <a:custGeom>
            <a:avLst/>
            <a:gdLst/>
            <a:ahLst/>
            <a:cxnLst/>
            <a:rect l="l" t="t" r="r" b="b"/>
            <a:pathLst>
              <a:path w="2489169" h="2568561">
                <a:moveTo>
                  <a:pt x="0" y="0"/>
                </a:moveTo>
                <a:lnTo>
                  <a:pt x="2489170" y="0"/>
                </a:lnTo>
                <a:lnTo>
                  <a:pt x="2489170" y="2568562"/>
                </a:lnTo>
                <a:lnTo>
                  <a:pt x="0" y="256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89356" y="3033152"/>
            <a:ext cx="3744771" cy="5961372"/>
          </a:xfrm>
          <a:custGeom>
            <a:avLst/>
            <a:gdLst/>
            <a:ahLst/>
            <a:cxnLst/>
            <a:rect l="l" t="t" r="r" b="b"/>
            <a:pathLst>
              <a:path w="3744771" h="5961372">
                <a:moveTo>
                  <a:pt x="0" y="0"/>
                </a:moveTo>
                <a:lnTo>
                  <a:pt x="3744770" y="0"/>
                </a:lnTo>
                <a:lnTo>
                  <a:pt x="3744770" y="5961372"/>
                </a:lnTo>
                <a:lnTo>
                  <a:pt x="0" y="5961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934" b="-1527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3887" y="3033152"/>
            <a:ext cx="3797269" cy="5961372"/>
          </a:xfrm>
          <a:custGeom>
            <a:avLst/>
            <a:gdLst/>
            <a:ahLst/>
            <a:cxnLst/>
            <a:rect l="l" t="t" r="r" b="b"/>
            <a:pathLst>
              <a:path w="3797269" h="5961372">
                <a:moveTo>
                  <a:pt x="0" y="0"/>
                </a:moveTo>
                <a:lnTo>
                  <a:pt x="3797269" y="0"/>
                </a:lnTo>
                <a:lnTo>
                  <a:pt x="3797269" y="5961372"/>
                </a:lnTo>
                <a:lnTo>
                  <a:pt x="0" y="5961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149" b="-1300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70756" y="3033152"/>
            <a:ext cx="4783222" cy="5961372"/>
          </a:xfrm>
          <a:custGeom>
            <a:avLst/>
            <a:gdLst/>
            <a:ahLst/>
            <a:cxnLst/>
            <a:rect l="l" t="t" r="r" b="b"/>
            <a:pathLst>
              <a:path w="4783222" h="5961372">
                <a:moveTo>
                  <a:pt x="0" y="0"/>
                </a:moveTo>
                <a:lnTo>
                  <a:pt x="4783222" y="0"/>
                </a:lnTo>
                <a:lnTo>
                  <a:pt x="4783222" y="5961372"/>
                </a:lnTo>
                <a:lnTo>
                  <a:pt x="0" y="5961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9871" b="-2793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28727" y="1443282"/>
            <a:ext cx="12066761" cy="119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4"/>
              </a:lnSpc>
            </a:pPr>
            <a:r>
              <a:rPr lang="en-US" sz="9466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BÉ CHƠI TỰ DO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42845" y="2173525"/>
            <a:ext cx="12034762" cy="6881493"/>
            <a:chOff x="0" y="0"/>
            <a:chExt cx="2842365" cy="16252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42365" cy="1625268"/>
            </a:xfrm>
            <a:custGeom>
              <a:avLst/>
              <a:gdLst/>
              <a:ahLst/>
              <a:cxnLst/>
              <a:rect l="l" t="t" r="r" b="b"/>
              <a:pathLst>
                <a:path w="2842365" h="1625268">
                  <a:moveTo>
                    <a:pt x="32808" y="0"/>
                  </a:moveTo>
                  <a:lnTo>
                    <a:pt x="2809557" y="0"/>
                  </a:lnTo>
                  <a:cubicBezTo>
                    <a:pt x="2818258" y="0"/>
                    <a:pt x="2826603" y="3457"/>
                    <a:pt x="2832756" y="9609"/>
                  </a:cubicBezTo>
                  <a:cubicBezTo>
                    <a:pt x="2838908" y="15762"/>
                    <a:pt x="2842365" y="24107"/>
                    <a:pt x="2842365" y="32808"/>
                  </a:cubicBezTo>
                  <a:lnTo>
                    <a:pt x="2842365" y="1592460"/>
                  </a:lnTo>
                  <a:cubicBezTo>
                    <a:pt x="2842365" y="1610580"/>
                    <a:pt x="2827676" y="1625268"/>
                    <a:pt x="2809557" y="1625268"/>
                  </a:cubicBezTo>
                  <a:lnTo>
                    <a:pt x="32808" y="1625268"/>
                  </a:lnTo>
                  <a:cubicBezTo>
                    <a:pt x="24107" y="1625268"/>
                    <a:pt x="15762" y="1621812"/>
                    <a:pt x="9609" y="1615659"/>
                  </a:cubicBezTo>
                  <a:cubicBezTo>
                    <a:pt x="3457" y="1609506"/>
                    <a:pt x="0" y="1601161"/>
                    <a:pt x="0" y="1592460"/>
                  </a:cubicBezTo>
                  <a:lnTo>
                    <a:pt x="0" y="32808"/>
                  </a:lnTo>
                  <a:cubicBezTo>
                    <a:pt x="0" y="14689"/>
                    <a:pt x="14689" y="0"/>
                    <a:pt x="32808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42365" cy="1663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536359" y="7069482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4" y="0"/>
                </a:lnTo>
                <a:lnTo>
                  <a:pt x="1254944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00045" y="134487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63147" y="1219200"/>
            <a:ext cx="11614459" cy="91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2"/>
              </a:lnSpc>
            </a:pPr>
            <a:r>
              <a:rPr lang="en-US" sz="7281">
                <a:solidFill>
                  <a:srgbClr val="483A00"/>
                </a:solidFill>
                <a:latin typeface="Pridi"/>
                <a:ea typeface="Pridi"/>
                <a:cs typeface="Pridi"/>
                <a:sym typeface="Pridi"/>
              </a:rPr>
              <a:t>BÉ PHỤ CÔ DỌN ĐỒ CHƠI</a:t>
            </a:r>
          </a:p>
        </p:txBody>
      </p:sp>
      <p:sp>
        <p:nvSpPr>
          <p:cNvPr id="11" name="Freeform 11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83782" y="3086100"/>
            <a:ext cx="11301259" cy="5099693"/>
          </a:xfrm>
          <a:custGeom>
            <a:avLst/>
            <a:gdLst/>
            <a:ahLst/>
            <a:cxnLst/>
            <a:rect l="l" t="t" r="r" b="b"/>
            <a:pathLst>
              <a:path w="11301259" h="5099693">
                <a:moveTo>
                  <a:pt x="0" y="0"/>
                </a:moveTo>
                <a:lnTo>
                  <a:pt x="11301259" y="0"/>
                </a:lnTo>
                <a:lnTo>
                  <a:pt x="11301259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1483" y="405460"/>
            <a:ext cx="9686120" cy="5099693"/>
          </a:xfrm>
          <a:custGeom>
            <a:avLst/>
            <a:gdLst/>
            <a:ahLst/>
            <a:cxnLst/>
            <a:rect l="l" t="t" r="r" b="b"/>
            <a:pathLst>
              <a:path w="9686120" h="5099693">
                <a:moveTo>
                  <a:pt x="0" y="0"/>
                </a:moveTo>
                <a:lnTo>
                  <a:pt x="9686120" y="0"/>
                </a:lnTo>
                <a:lnTo>
                  <a:pt x="9686120" y="5099693"/>
                </a:lnTo>
                <a:lnTo>
                  <a:pt x="0" y="5099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6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483" y="5822999"/>
            <a:ext cx="9686120" cy="4209752"/>
          </a:xfrm>
          <a:custGeom>
            <a:avLst/>
            <a:gdLst/>
            <a:ahLst/>
            <a:cxnLst/>
            <a:rect l="l" t="t" r="r" b="b"/>
            <a:pathLst>
              <a:path w="9686120" h="4209752">
                <a:moveTo>
                  <a:pt x="0" y="0"/>
                </a:moveTo>
                <a:lnTo>
                  <a:pt x="9686120" y="0"/>
                </a:lnTo>
                <a:lnTo>
                  <a:pt x="9686120" y="4209753"/>
                </a:lnTo>
                <a:lnTo>
                  <a:pt x="0" y="4209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13" b="-191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38435" y="1938235"/>
            <a:ext cx="5238732" cy="6410531"/>
          </a:xfrm>
          <a:custGeom>
            <a:avLst/>
            <a:gdLst/>
            <a:ahLst/>
            <a:cxnLst/>
            <a:rect l="l" t="t" r="r" b="b"/>
            <a:pathLst>
              <a:path w="5238732" h="6410531">
                <a:moveTo>
                  <a:pt x="0" y="0"/>
                </a:moveTo>
                <a:lnTo>
                  <a:pt x="5238732" y="0"/>
                </a:lnTo>
                <a:lnTo>
                  <a:pt x="5238732" y="6410530"/>
                </a:lnTo>
                <a:lnTo>
                  <a:pt x="0" y="6410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746" r="-1194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27603" y="723306"/>
            <a:ext cx="8260397" cy="9563694"/>
          </a:xfrm>
          <a:custGeom>
            <a:avLst/>
            <a:gdLst/>
            <a:ahLst/>
            <a:cxnLst/>
            <a:rect l="l" t="t" r="r" b="b"/>
            <a:pathLst>
              <a:path w="8260397" h="9563694">
                <a:moveTo>
                  <a:pt x="0" y="0"/>
                </a:moveTo>
                <a:lnTo>
                  <a:pt x="8260397" y="0"/>
                </a:lnTo>
                <a:lnTo>
                  <a:pt x="8260397" y="9563694"/>
                </a:lnTo>
                <a:lnTo>
                  <a:pt x="0" y="95636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</Words>
  <Application>Microsoft Office PowerPoint</Application>
  <PresentationFormat>Custom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Pridi</vt:lpstr>
      <vt:lpstr>Baloo Thambi</vt:lpstr>
      <vt:lpstr>Open Sans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VUI CHƠI NGOÀI TRỜI</dc:title>
  <dc:creator>admin</dc:creator>
  <cp:lastModifiedBy>admin</cp:lastModifiedBy>
  <cp:revision>2</cp:revision>
  <dcterms:created xsi:type="dcterms:W3CDTF">2006-08-16T00:00:00Z</dcterms:created>
  <dcterms:modified xsi:type="dcterms:W3CDTF">2024-12-06T13:37:33Z</dcterms:modified>
  <dc:identifier>DAGYhPrwG-E</dc:identifier>
</cp:coreProperties>
</file>