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77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69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8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48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945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9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2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6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27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81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A023-0F00-4279-801E-C9980ABB665D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DC79-D5DD-4321-A879-8FC2E8E3D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4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0"/>
            <a:ext cx="120962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VỚI ĐỒ VẬT</a:t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3600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" y="2329247"/>
            <a:ext cx="5394194" cy="4032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19" y="2329248"/>
            <a:ext cx="5382108" cy="40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30" y="2063296"/>
            <a:ext cx="8927223" cy="4611824"/>
          </a:xfrm>
        </p:spPr>
      </p:pic>
    </p:spTree>
    <p:extLst>
      <p:ext uri="{BB962C8B-B14F-4D97-AF65-F5344CB8AC3E}">
        <p14:creationId xmlns:p14="http://schemas.microsoft.com/office/powerpoint/2010/main" val="333800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3" y="365125"/>
            <a:ext cx="4146127" cy="32140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221433"/>
            <a:ext cx="4575750" cy="335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7" y="3722914"/>
            <a:ext cx="4933406" cy="29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1" y="2116183"/>
            <a:ext cx="5498406" cy="43760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2116183"/>
            <a:ext cx="571176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9801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" y="2416629"/>
            <a:ext cx="5222966" cy="41049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2416629"/>
            <a:ext cx="5259977" cy="41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" y="2139333"/>
            <a:ext cx="545809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1" y="2139333"/>
            <a:ext cx="54210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8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Noel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7" y="2037805"/>
            <a:ext cx="5128966" cy="43238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2037806"/>
            <a:ext cx="5520713" cy="4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Noel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2127"/>
            <a:ext cx="10515600" cy="4932181"/>
          </a:xfrm>
        </p:spPr>
      </p:pic>
    </p:spTree>
    <p:extLst>
      <p:ext uri="{BB962C8B-B14F-4D97-AF65-F5344CB8AC3E}">
        <p14:creationId xmlns:p14="http://schemas.microsoft.com/office/powerpoint/2010/main" val="226582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HOẠT ĐỘNG VỚI ĐỒ VẬT Chủ đề: Xâu dây đeo tay Lớp: 25-36 tháng</vt:lpstr>
      <vt:lpstr>Cô hướng dẫn các bé kỹ năng xâu dây</vt:lpstr>
      <vt:lpstr>Các bé tự lấy cho mình rổ thực hiện lỹ năng xâu dây</vt:lpstr>
      <vt:lpstr>PowerPoint Presentation</vt:lpstr>
      <vt:lpstr>Các bé thực hiện</vt:lpstr>
      <vt:lpstr>Các bé thực hiện</vt:lpstr>
      <vt:lpstr>Các bé cùng nhau thực hiện</vt:lpstr>
      <vt:lpstr>Các bé cùng cô tặng vòng dây xâu cho ông Noel</vt:lpstr>
      <vt:lpstr>Cả lớp cùng chụp hình với ông Noel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2024-01-01T08:00:56Z</dcterms:created>
  <dcterms:modified xsi:type="dcterms:W3CDTF">2024-01-11T14:14:27Z</dcterms:modified>
</cp:coreProperties>
</file>