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28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0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984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82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81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52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7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2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296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62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C055-AF38-44A5-BB4E-E0BAA7AB489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24DD-D464-46F0-AC44-F4A51DAF7D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50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8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61709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173627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181541"/>
            <a:ext cx="5625739" cy="44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8364" y="4637313"/>
            <a:ext cx="5381899" cy="1502229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213202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5" y="218227"/>
            <a:ext cx="5538652" cy="39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365125"/>
            <a:ext cx="5799909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0" y="2769076"/>
            <a:ext cx="5726825" cy="39522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18" y="195944"/>
            <a:ext cx="5503816" cy="41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9" y="4637313"/>
            <a:ext cx="5342709" cy="165898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6" y="2295887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56754"/>
            <a:ext cx="54472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HOẠT ĐỘNG ÂM NHẠC Dạy hát: Cả nhà thương nhau Lớp: 25-36 tháng</vt:lpstr>
      <vt:lpstr>Bé chăm chú ngồi nghe cô đàn và hát</vt:lpstr>
      <vt:lpstr>Cô mời các bé hát theo cô</vt:lpstr>
      <vt:lpstr>Cô hướng dẫn bé chơi trò chơi âm nhạc  “Ai nhanh hơn”</vt:lpstr>
      <vt:lpstr>Các bé tham gia trò chơi vui vẻ cùng cô và bạn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ÂM NHẠC Dạy hát: Cả nhà thương nhau Lớp: 25-36 tháng</dc:title>
  <dc:creator>hp</dc:creator>
  <cp:lastModifiedBy>hp</cp:lastModifiedBy>
  <cp:revision>3</cp:revision>
  <dcterms:created xsi:type="dcterms:W3CDTF">2023-11-13T13:30:37Z</dcterms:created>
  <dcterms:modified xsi:type="dcterms:W3CDTF">2024-02-19T13:31:06Z</dcterms:modified>
</cp:coreProperties>
</file>