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3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861-0286-461D-B076-E9AFAB8E487D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2CDA-3CE7-4287-B3C1-7D472D918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649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861-0286-461D-B076-E9AFAB8E487D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2CDA-3CE7-4287-B3C1-7D472D918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673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861-0286-461D-B076-E9AFAB8E487D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2CDA-3CE7-4287-B3C1-7D472D918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22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861-0286-461D-B076-E9AFAB8E487D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2CDA-3CE7-4287-B3C1-7D472D918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24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861-0286-461D-B076-E9AFAB8E487D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2CDA-3CE7-4287-B3C1-7D472D918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0658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861-0286-461D-B076-E9AFAB8E487D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2CDA-3CE7-4287-B3C1-7D472D918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208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861-0286-461D-B076-E9AFAB8E487D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2CDA-3CE7-4287-B3C1-7D472D918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3680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861-0286-461D-B076-E9AFAB8E487D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2CDA-3CE7-4287-B3C1-7D472D918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9857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861-0286-461D-B076-E9AFAB8E487D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2CDA-3CE7-4287-B3C1-7D472D918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752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861-0286-461D-B076-E9AFAB8E487D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2CDA-3CE7-4287-B3C1-7D472D918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020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9861-0286-461D-B076-E9AFAB8E487D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E2CDA-3CE7-4287-B3C1-7D472D918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51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09861-0286-461D-B076-E9AFAB8E487D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E2CDA-3CE7-4287-B3C1-7D472D9181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158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4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9531" y="1122363"/>
            <a:ext cx="10084525" cy="320144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ĐỒ VẬT</a:t>
            </a:r>
            <a:b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25-36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854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16583"/>
            <a:ext cx="10515600" cy="1267097"/>
          </a:xfrm>
        </p:spPr>
        <p:txBody>
          <a:bodyPr/>
          <a:lstStyle/>
          <a:p>
            <a:r>
              <a:rPr lang="en-US" dirty="0" smtClean="0"/>
              <a:t>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147"/>
          <a:stretch/>
        </p:blipFill>
        <p:spPr>
          <a:xfrm>
            <a:off x="1265373" y="310333"/>
            <a:ext cx="9733553" cy="482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77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21531"/>
            <a:ext cx="10515600" cy="953589"/>
          </a:xfrm>
        </p:spPr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777" y="401774"/>
            <a:ext cx="10202092" cy="508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35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90903"/>
            <a:ext cx="10515600" cy="1031966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430" y="558527"/>
            <a:ext cx="10073187" cy="46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57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90903"/>
            <a:ext cx="10515600" cy="992777"/>
          </a:xfrm>
        </p:spPr>
        <p:txBody>
          <a:bodyPr/>
          <a:lstStyle/>
          <a:p>
            <a:r>
              <a:rPr lang="en-US" dirty="0" smtClean="0"/>
              <a:t>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1682" y="506277"/>
            <a:ext cx="9903369" cy="471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17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9876" y="702220"/>
            <a:ext cx="9661253" cy="548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20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5373" y="573359"/>
            <a:ext cx="9661253" cy="568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5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1681" y="623841"/>
            <a:ext cx="10060125" cy="567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31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43</Words>
  <Application>Microsoft Office PowerPoint</Application>
  <PresentationFormat>Widescreen</PresentationFormat>
  <Paragraphs>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HOẠT ĐỘNG LÀM QUEN VỚI ĐỒ VẬT Giờ học: Xếp chồng 3-4 khối Lớp : 25-36 tháng</vt:lpstr>
      <vt:lpstr>   Cô hướng dẫn thực hiện kỹ năng xếp chồng </vt:lpstr>
      <vt:lpstr>Trẻ cùng quan sát cô thực hiện</vt:lpstr>
      <vt:lpstr> Bé làm mẫu cho các bạn cùng xem</vt:lpstr>
      <vt:lpstr>    Các bé cùng thực hiện kỹ năng xếp chồng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3</cp:revision>
  <dcterms:created xsi:type="dcterms:W3CDTF">2023-10-04T14:12:07Z</dcterms:created>
  <dcterms:modified xsi:type="dcterms:W3CDTF">2023-10-04T14:24:00Z</dcterms:modified>
</cp:coreProperties>
</file>