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FD8-0CA3-4A92-BB47-C5D27FCD7C2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D08B-C2DF-42DE-BD16-31DBF8D84D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7405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FD8-0CA3-4A92-BB47-C5D27FCD7C2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D08B-C2DF-42DE-BD16-31DBF8D84D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841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FD8-0CA3-4A92-BB47-C5D27FCD7C2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D08B-C2DF-42DE-BD16-31DBF8D84D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88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FD8-0CA3-4A92-BB47-C5D27FCD7C2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D08B-C2DF-42DE-BD16-31DBF8D84D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0566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FD8-0CA3-4A92-BB47-C5D27FCD7C2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D08B-C2DF-42DE-BD16-31DBF8D84D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2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FD8-0CA3-4A92-BB47-C5D27FCD7C2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D08B-C2DF-42DE-BD16-31DBF8D84D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280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FD8-0CA3-4A92-BB47-C5D27FCD7C2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D08B-C2DF-42DE-BD16-31DBF8D84D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3019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FD8-0CA3-4A92-BB47-C5D27FCD7C2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D08B-C2DF-42DE-BD16-31DBF8D84D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927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FD8-0CA3-4A92-BB47-C5D27FCD7C2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D08B-C2DF-42DE-BD16-31DBF8D84D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908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FD8-0CA3-4A92-BB47-C5D27FCD7C2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D08B-C2DF-42DE-BD16-31DBF8D84D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573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FD8-0CA3-4A92-BB47-C5D27FCD7C2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D08B-C2DF-42DE-BD16-31DBF8D84D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996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BFD8-0CA3-4A92-BB47-C5D27FCD7C2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0D08B-C2DF-42DE-BD16-31DBF8D84D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530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13612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VUI 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NGOÀI TRỜI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25-36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758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3" y="208370"/>
            <a:ext cx="5492630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20" y="2317307"/>
            <a:ext cx="5979737" cy="448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83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399" y="365125"/>
            <a:ext cx="3544839" cy="59949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62" y="365125"/>
            <a:ext cx="3690802" cy="5994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960" y="365125"/>
            <a:ext cx="3966043" cy="59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03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568" y="365123"/>
            <a:ext cx="3741493" cy="638837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" y="365123"/>
            <a:ext cx="3950352" cy="6388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461" y="365124"/>
            <a:ext cx="3711724" cy="63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96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341" y="273685"/>
            <a:ext cx="5504756" cy="4351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664" y="2299063"/>
            <a:ext cx="5956662" cy="436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96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8319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</Words>
  <Application>Microsoft Office PowerPoint</Application>
  <PresentationFormat>Widescreen</PresentationFormat>
  <Paragraphs>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HOẠT ĐỘNG VUI CHƠI NGOÀI TRỜI Lớp: 25-36 tháng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VUI CHƠI TRONG LỚP Lớp: 25-36 tháng</dc:title>
  <dc:creator>hp</dc:creator>
  <cp:lastModifiedBy>hp</cp:lastModifiedBy>
  <cp:revision>2</cp:revision>
  <dcterms:created xsi:type="dcterms:W3CDTF">2024-01-11T14:40:55Z</dcterms:created>
  <dcterms:modified xsi:type="dcterms:W3CDTF">2024-01-11T14:45:39Z</dcterms:modified>
</cp:coreProperties>
</file>