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28B9-BAE0-46EA-8110-69C856E39672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51C9-9656-4E88-B915-61185CF839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79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28B9-BAE0-46EA-8110-69C856E39672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51C9-9656-4E88-B915-61185CF839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105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28B9-BAE0-46EA-8110-69C856E39672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51C9-9656-4E88-B915-61185CF839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855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28B9-BAE0-46EA-8110-69C856E39672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51C9-9656-4E88-B915-61185CF839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608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28B9-BAE0-46EA-8110-69C856E39672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51C9-9656-4E88-B915-61185CF839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149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28B9-BAE0-46EA-8110-69C856E39672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51C9-9656-4E88-B915-61185CF839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04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28B9-BAE0-46EA-8110-69C856E39672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51C9-9656-4E88-B915-61185CF839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45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28B9-BAE0-46EA-8110-69C856E39672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51C9-9656-4E88-B915-61185CF839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082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28B9-BAE0-46EA-8110-69C856E39672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51C9-9656-4E88-B915-61185CF839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795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28B9-BAE0-46EA-8110-69C856E39672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51C9-9656-4E88-B915-61185CF839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067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28B9-BAE0-46EA-8110-69C856E39672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51C9-9656-4E88-B915-61185CF839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352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B28B9-BAE0-46EA-8110-69C856E39672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751C9-9656-4E88-B915-61185CF839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736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736"/>
            <a:ext cx="12192000" cy="689573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68434"/>
            <a:ext cx="9144000" cy="160673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DỤC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 XA BẰNG 1 TAY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25-36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31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608" y="365125"/>
            <a:ext cx="5201192" cy="1568178"/>
          </a:xfrm>
        </p:spPr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7" y="245018"/>
            <a:ext cx="4764092" cy="35693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607" y="2922020"/>
            <a:ext cx="5021584" cy="357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3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662" y="365125"/>
            <a:ext cx="539713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99" y="339000"/>
            <a:ext cx="5370936" cy="40239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51" y="2495007"/>
            <a:ext cx="5404963" cy="40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6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4" y="2396082"/>
            <a:ext cx="5321175" cy="39867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54" y="2396082"/>
            <a:ext cx="5321176" cy="398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0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6" y="2383653"/>
            <a:ext cx="5183777" cy="37558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54" y="2286000"/>
            <a:ext cx="5143432" cy="38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6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7" y="2435904"/>
            <a:ext cx="5168155" cy="41539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03" y="2435904"/>
            <a:ext cx="5544446" cy="415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2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94" y="1690689"/>
            <a:ext cx="7027817" cy="4932180"/>
          </a:xfrm>
        </p:spPr>
      </p:pic>
    </p:spTree>
    <p:extLst>
      <p:ext uri="{BB962C8B-B14F-4D97-AF65-F5344CB8AC3E}">
        <p14:creationId xmlns:p14="http://schemas.microsoft.com/office/powerpoint/2010/main" val="1592299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57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Các con cùng khởi động với cô</vt:lpstr>
      <vt:lpstr>Cô và bạn làm mẫu động tác ném xa bằng 1 tay</vt:lpstr>
      <vt:lpstr>Các bạn cùng nhau thực hiện động tác</vt:lpstr>
      <vt:lpstr>Các bạn thực hiện động tác</vt:lpstr>
      <vt:lpstr>Các bạn thực hiện động tác</vt:lpstr>
      <vt:lpstr>Cả lớp cùng thực hiện động tác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</cp:revision>
  <dcterms:created xsi:type="dcterms:W3CDTF">2024-01-01T07:58:00Z</dcterms:created>
  <dcterms:modified xsi:type="dcterms:W3CDTF">2024-01-11T14:00:53Z</dcterms:modified>
</cp:coreProperties>
</file>