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482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39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77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88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2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504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092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65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65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61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6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691B-B2A7-4667-BE98-CDDBD7F0228A}" type="datetimeFigureOut">
              <a:rPr lang="vi-VN" smtClean="0"/>
              <a:t>30/03/2024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4806-BC55-4F0A-B4A5-D643D55382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80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</a:t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1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2" y="1690688"/>
            <a:ext cx="7746274" cy="4892992"/>
          </a:xfrm>
        </p:spPr>
      </p:pic>
    </p:spTree>
    <p:extLst>
      <p:ext uri="{BB962C8B-B14F-4D97-AF65-F5344CB8AC3E}">
        <p14:creationId xmlns:p14="http://schemas.microsoft.com/office/powerpoint/2010/main" val="196637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6"/>
          <a:stretch/>
        </p:blipFill>
        <p:spPr>
          <a:xfrm>
            <a:off x="273384" y="2119358"/>
            <a:ext cx="541331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7331"/>
            <a:ext cx="5993855" cy="44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3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0" y="1904002"/>
            <a:ext cx="6374675" cy="4640490"/>
          </a:xfrm>
        </p:spPr>
      </p:pic>
    </p:spTree>
    <p:extLst>
      <p:ext uri="{BB962C8B-B14F-4D97-AF65-F5344CB8AC3E}">
        <p14:creationId xmlns:p14="http://schemas.microsoft.com/office/powerpoint/2010/main" val="316330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418010" y="2233113"/>
            <a:ext cx="535235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67" y="2233113"/>
            <a:ext cx="5609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4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1877876"/>
            <a:ext cx="7680960" cy="4771117"/>
          </a:xfrm>
        </p:spPr>
      </p:pic>
    </p:spTree>
    <p:extLst>
      <p:ext uri="{BB962C8B-B14F-4D97-AF65-F5344CB8AC3E}">
        <p14:creationId xmlns:p14="http://schemas.microsoft.com/office/powerpoint/2010/main" val="138555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" y="2351312"/>
            <a:ext cx="5608322" cy="4206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/>
          <a:stretch/>
        </p:blipFill>
        <p:spPr>
          <a:xfrm>
            <a:off x="6238837" y="2351312"/>
            <a:ext cx="5347917" cy="42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GIÁO DỤC THỂ CHẤT Lớp: 25-36 tháng</vt:lpstr>
      <vt:lpstr>Bé cùng cô khởi động</vt:lpstr>
      <vt:lpstr>Bé cùng tập động tác vận động chung với cô</vt:lpstr>
      <vt:lpstr>Cô làm mẫu vận động  “Đi trên ghế băng- bật liên tục qua vòng”</vt:lpstr>
      <vt:lpstr>Trẻ thực hiện vận động</vt:lpstr>
      <vt:lpstr>Cô làm mẫu vận động  “Đi trên thảm giác quan- ném xa 1 tay”</vt:lpstr>
      <vt:lpstr>Trẻ thực hiện vận động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 THỂ CHẤT Lớp: 25-36 tháng</dc:title>
  <dc:creator>hp</dc:creator>
  <cp:lastModifiedBy>hp</cp:lastModifiedBy>
  <cp:revision>2</cp:revision>
  <dcterms:created xsi:type="dcterms:W3CDTF">2024-03-30T08:15:17Z</dcterms:created>
  <dcterms:modified xsi:type="dcterms:W3CDTF">2024-03-30T08:20:21Z</dcterms:modified>
</cp:coreProperties>
</file>