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416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05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1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610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58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6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77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900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685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742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5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25C6-E48B-41BD-9499-95C4FD8F3E5B}" type="datetimeFigureOut">
              <a:rPr lang="vi-VN" smtClean="0"/>
              <a:t>09/03/2024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DE13-44FF-4CFA-BAAD-C08B4FAB1E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054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32071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b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  <a:b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25-36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0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8" y="168410"/>
            <a:ext cx="580785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7" y="2612571"/>
            <a:ext cx="5544444" cy="41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9" y="129994"/>
            <a:ext cx="4586346" cy="34361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05" y="129994"/>
            <a:ext cx="4586346" cy="3436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43" y="3566160"/>
            <a:ext cx="4545875" cy="31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3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5" y="140517"/>
            <a:ext cx="4380514" cy="30729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8" y="140516"/>
            <a:ext cx="4386056" cy="3216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62" y="3579223"/>
            <a:ext cx="4900184" cy="31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3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0" y="177205"/>
            <a:ext cx="4676914" cy="32851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218893"/>
            <a:ext cx="4273468" cy="3201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37" y="3650253"/>
            <a:ext cx="4520177" cy="30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7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2" t="3676" r="675" b="3302"/>
          <a:stretch/>
        </p:blipFill>
        <p:spPr>
          <a:xfrm>
            <a:off x="336845" y="173718"/>
            <a:ext cx="4415246" cy="30339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2" y="173717"/>
            <a:ext cx="4215504" cy="3033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903" y="3418555"/>
            <a:ext cx="4386999" cy="32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90" y="143691"/>
            <a:ext cx="5555394" cy="6583680"/>
          </a:xfrm>
        </p:spPr>
      </p:pic>
    </p:spTree>
    <p:extLst>
      <p:ext uri="{BB962C8B-B14F-4D97-AF65-F5344CB8AC3E}">
        <p14:creationId xmlns:p14="http://schemas.microsoft.com/office/powerpoint/2010/main" val="97604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HOẠT ĐỘNG TẠO HÌNH Chủ đề: Bé làm thiệp 8/3 Lớp : 25-36 tháng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2024-03-09T09:06:08Z</dcterms:created>
  <dcterms:modified xsi:type="dcterms:W3CDTF">2024-03-09T09:30:33Z</dcterms:modified>
</cp:coreProperties>
</file>