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765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99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91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45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97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2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5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6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94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169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040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914C7-524F-466A-8A81-281E2A78C543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37199-92D2-4122-A5DB-6DED521785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72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0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53248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b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LỄ HỘI 30/4</a:t>
            </a:r>
            <a:b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0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2" y="408781"/>
            <a:ext cx="5687488" cy="29091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6" y="3422469"/>
            <a:ext cx="5449951" cy="3248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61" y="365125"/>
            <a:ext cx="5563827" cy="29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2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72" y="3630840"/>
            <a:ext cx="5455154" cy="31782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130628"/>
            <a:ext cx="5432907" cy="3329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3" y="130628"/>
            <a:ext cx="5235394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8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57" y="3304903"/>
            <a:ext cx="4672122" cy="32303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92961"/>
            <a:ext cx="4541419" cy="2867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8" b="30311"/>
          <a:stretch/>
        </p:blipFill>
        <p:spPr>
          <a:xfrm>
            <a:off x="335381" y="220799"/>
            <a:ext cx="4458688" cy="29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2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30/4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7" y="1690688"/>
            <a:ext cx="8662851" cy="4869276"/>
          </a:xfrm>
        </p:spPr>
      </p:pic>
    </p:spTree>
    <p:extLst>
      <p:ext uri="{BB962C8B-B14F-4D97-AF65-F5344CB8AC3E}">
        <p14:creationId xmlns:p14="http://schemas.microsoft.com/office/powerpoint/2010/main" val="60628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61" y="221434"/>
            <a:ext cx="5706668" cy="42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38" y="2650292"/>
            <a:ext cx="5430582" cy="40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3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60622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3" y="2508069"/>
            <a:ext cx="5658395" cy="41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3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34" y="365124"/>
            <a:ext cx="3158295" cy="61009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3" y="365123"/>
            <a:ext cx="3053443" cy="6100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1" t="24593" r="4231" b="36431"/>
          <a:stretch/>
        </p:blipFill>
        <p:spPr>
          <a:xfrm>
            <a:off x="459377" y="365125"/>
            <a:ext cx="3087538" cy="61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38" y="365125"/>
            <a:ext cx="3150411" cy="59964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6" y="365125"/>
            <a:ext cx="3091458" cy="5996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1" y="365126"/>
            <a:ext cx="3091458" cy="59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5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66" y="365124"/>
            <a:ext cx="3009848" cy="59703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3" y="365125"/>
            <a:ext cx="3176920" cy="5970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42" y="365123"/>
            <a:ext cx="3091458" cy="59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43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33" y="365125"/>
            <a:ext cx="3644245" cy="60947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69" y="365125"/>
            <a:ext cx="3514787" cy="6094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1" y="365125"/>
            <a:ext cx="3371369" cy="609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" y="365125"/>
            <a:ext cx="3328851" cy="581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32" y="365125"/>
            <a:ext cx="3314402" cy="5811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47" y="365125"/>
            <a:ext cx="351791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</Words>
  <Application>Microsoft Office PowerPoint</Application>
  <PresentationFormat>Widescreen</PresentationFormat>
  <Paragraphs>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HOẠT ĐỘNG CHÀO MỪNG LỄ HỘI 30/4 Lớp: 25-36 tháng</vt:lpstr>
      <vt:lpstr>Các bé cùng cô hưởng ứng ngày lễ 30/4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CHÀO MỪNG LỄ HỘI 30/4 Lớp: 25-36 tháng</dc:title>
  <dc:creator>hp</dc:creator>
  <cp:lastModifiedBy>hp</cp:lastModifiedBy>
  <cp:revision>5</cp:revision>
  <dcterms:created xsi:type="dcterms:W3CDTF">2024-05-12T07:43:33Z</dcterms:created>
  <dcterms:modified xsi:type="dcterms:W3CDTF">2024-05-15T09:07:25Z</dcterms:modified>
</cp:coreProperties>
</file>