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5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19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8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55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21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84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1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08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52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32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886B-B455-4E33-9331-E470D249CDD3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CB56-4184-4DC8-B8F6-6E06E469C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8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5"/>
            <a:ext cx="12192000" cy="6850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8" y="1122363"/>
            <a:ext cx="8321040" cy="316225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CHO BÉ UỐNG THUỐC TẨY GIUN LẦN 2</a:t>
            </a:r>
            <a:b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25-36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0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3" y="3128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1826842"/>
            <a:ext cx="9612085" cy="4600082"/>
          </a:xfrm>
        </p:spPr>
      </p:pic>
    </p:spTree>
    <p:extLst>
      <p:ext uri="{BB962C8B-B14F-4D97-AF65-F5344CB8AC3E}">
        <p14:creationId xmlns:p14="http://schemas.microsoft.com/office/powerpoint/2010/main" val="101893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0" y="365125"/>
            <a:ext cx="6385274" cy="3018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05" y="3515678"/>
            <a:ext cx="7182686" cy="32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8" y="212997"/>
            <a:ext cx="6556131" cy="2955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3320506"/>
            <a:ext cx="6966858" cy="32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2" y="140517"/>
            <a:ext cx="7309565" cy="32950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1" y="3660140"/>
            <a:ext cx="6907900" cy="302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TỔ CHỨC CHO BÉ UỐNG THUỐC TẨY GIUN LẦN 2 Lớp 25-36 tháng</vt:lpstr>
      <vt:lpstr>Các bé được cô y sĩ cho uống thuốc tẩy giun lần 2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 CHỨC CHO BÉ UỐNG THUỐC TẨY GIUN LẦN 2 Lớp 25-36 tháng</dc:title>
  <dc:creator>hp</dc:creator>
  <cp:lastModifiedBy>hp</cp:lastModifiedBy>
  <cp:revision>2</cp:revision>
  <dcterms:created xsi:type="dcterms:W3CDTF">2024-05-12T07:49:34Z</dcterms:created>
  <dcterms:modified xsi:type="dcterms:W3CDTF">2024-05-15T09:06:19Z</dcterms:modified>
</cp:coreProperties>
</file>