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7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44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85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08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922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824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1672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671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48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6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97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2BF5C-B1F8-46B1-923B-0A3DDC073A58}" type="datetimeFigureOut">
              <a:rPr lang="vi-VN" smtClean="0"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1C40-C8E7-47A4-B2E4-BEBDB8C5F2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18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45919"/>
            <a:ext cx="9144000" cy="2873829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 ĐÓN TRUNG THU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25-36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1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 b="5663"/>
          <a:stretch/>
        </p:blipFill>
        <p:spPr>
          <a:xfrm>
            <a:off x="288148" y="169182"/>
            <a:ext cx="5807852" cy="38927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963" y="2817518"/>
            <a:ext cx="5781928" cy="39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9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97" y="169182"/>
            <a:ext cx="5472572" cy="39194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548" y="1841863"/>
            <a:ext cx="5997765" cy="44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39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9" y="208369"/>
            <a:ext cx="5686697" cy="4128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3" y="2534194"/>
            <a:ext cx="5784669" cy="41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56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148" y="143056"/>
            <a:ext cx="5807852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114" y="2533650"/>
            <a:ext cx="5528767" cy="41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9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9" y="129221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5" y="2468880"/>
            <a:ext cx="5756365" cy="42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23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31" y="365125"/>
            <a:ext cx="8919754" cy="5996486"/>
          </a:xfrm>
        </p:spPr>
      </p:pic>
    </p:spTree>
    <p:extLst>
      <p:ext uri="{BB962C8B-B14F-4D97-AF65-F5344CB8AC3E}">
        <p14:creationId xmlns:p14="http://schemas.microsoft.com/office/powerpoint/2010/main" val="1128203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</Words>
  <Application>Microsoft Office PowerPoint</Application>
  <PresentationFormat>Widescreen</PresentationFormat>
  <Paragraphs>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 VUI ĐÓN TRUNG THU Hoạt động : Bé làm bánh dẻo Lớp: 25-36 tháng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VUI ĐÓN TRUNG THU Hoạt động : Bé làm bánh dẻo Lớp: 25-36 tháng</dc:title>
  <dc:creator>hp</dc:creator>
  <cp:lastModifiedBy>hp</cp:lastModifiedBy>
  <cp:revision>2</cp:revision>
  <dcterms:created xsi:type="dcterms:W3CDTF">2024-09-19T13:37:20Z</dcterms:created>
  <dcterms:modified xsi:type="dcterms:W3CDTF">2024-09-19T13:45:04Z</dcterms:modified>
</cp:coreProperties>
</file>