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034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264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47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710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561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68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1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99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779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055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62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5C1A2-8F0E-44AD-8241-923DC3E4AA7F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47E6-1709-4C84-BBDA-48129AAFA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11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5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74721"/>
            <a:ext cx="9144000" cy="1783080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25-36 </a:t>
            </a:r>
            <a:r>
              <a:rPr lang="en-US" sz="6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4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8811" y="246016"/>
            <a:ext cx="4534989" cy="6389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3" y="246017"/>
            <a:ext cx="4447554" cy="63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6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1" y="365125"/>
            <a:ext cx="4157238" cy="60095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21" y="838494"/>
            <a:ext cx="6314787" cy="50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" y="861195"/>
            <a:ext cx="7151952" cy="53955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073" y="365125"/>
            <a:ext cx="3631236" cy="63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0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722429" cy="5996486"/>
          </a:xfrm>
        </p:spPr>
      </p:pic>
    </p:spTree>
    <p:extLst>
      <p:ext uri="{BB962C8B-B14F-4D97-AF65-F5344CB8AC3E}">
        <p14:creationId xmlns:p14="http://schemas.microsoft.com/office/powerpoint/2010/main" val="164664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7642"/>
            <a:ext cx="4191000" cy="60170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03" y="357642"/>
            <a:ext cx="4391297" cy="60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0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4635137" cy="62185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64" y="365124"/>
            <a:ext cx="5640935" cy="62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7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4883332" cy="61532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4"/>
            <a:ext cx="5257800" cy="61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7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32" y="365123"/>
            <a:ext cx="4276945" cy="62054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4282441" cy="62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1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4" y="378187"/>
            <a:ext cx="3801291" cy="61134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3" y="365126"/>
            <a:ext cx="4025537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070520"/>
            <a:ext cx="5643153" cy="45856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51" y="1070520"/>
            <a:ext cx="5694940" cy="458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98" y="365125"/>
            <a:ext cx="5420028" cy="5957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" y="365125"/>
            <a:ext cx="5190320" cy="595729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3330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Widescreen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2024-09-19T13:21:13Z</dcterms:created>
  <dcterms:modified xsi:type="dcterms:W3CDTF">2024-09-22T09:29:31Z</dcterms:modified>
</cp:coreProperties>
</file>