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53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15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34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39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29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26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1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95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3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8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87D3-498A-40F9-8A65-29EF88F2E386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9F43-261D-4943-8594-3DD80A0690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3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3612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/>
          <a:stretch/>
        </p:blipFill>
        <p:spPr>
          <a:xfrm>
            <a:off x="169816" y="247559"/>
            <a:ext cx="5891349" cy="35823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3082834"/>
            <a:ext cx="5595256" cy="3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79366"/>
          </a:xfrm>
        </p:spPr>
      </p:pic>
    </p:spTree>
    <p:extLst>
      <p:ext uri="{BB962C8B-B14F-4D97-AF65-F5344CB8AC3E}">
        <p14:creationId xmlns:p14="http://schemas.microsoft.com/office/powerpoint/2010/main" val="417860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061801"/>
          </a:xfrm>
        </p:spPr>
      </p:pic>
    </p:spTree>
    <p:extLst>
      <p:ext uri="{BB962C8B-B14F-4D97-AF65-F5344CB8AC3E}">
        <p14:creationId xmlns:p14="http://schemas.microsoft.com/office/powerpoint/2010/main" val="241247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5" y="258082"/>
            <a:ext cx="7048762" cy="3177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1"/>
          <a:stretch/>
        </p:blipFill>
        <p:spPr>
          <a:xfrm>
            <a:off x="4932489" y="3787595"/>
            <a:ext cx="6421311" cy="26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3" y="205831"/>
            <a:ext cx="6163207" cy="3164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6"/>
          <a:stretch/>
        </p:blipFill>
        <p:spPr>
          <a:xfrm>
            <a:off x="5982789" y="3529510"/>
            <a:ext cx="5786844" cy="30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4"/>
          <a:stretch/>
        </p:blipFill>
        <p:spPr>
          <a:xfrm>
            <a:off x="296091" y="247559"/>
            <a:ext cx="5799909" cy="31784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1"/>
          <a:stretch/>
        </p:blipFill>
        <p:spPr>
          <a:xfrm>
            <a:off x="5736264" y="3543618"/>
            <a:ext cx="6177063" cy="31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2" y="128089"/>
            <a:ext cx="6527152" cy="3124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9" y="3531682"/>
            <a:ext cx="6834051" cy="30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0" y="507924"/>
            <a:ext cx="6232874" cy="2809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86" y="3697768"/>
            <a:ext cx="6342526" cy="28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NHẬN BIẾT PHÂN BIỆT Hoạt động: Màu sắc của ống giấy Lớp 25-36 tháng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PHÂN BIỆT Hoạt động: Màu sắc của ống giấy Lớp 25-36 tháng</dc:title>
  <dc:creator>hp</dc:creator>
  <cp:lastModifiedBy>hp</cp:lastModifiedBy>
  <cp:revision>2</cp:revision>
  <dcterms:created xsi:type="dcterms:W3CDTF">2024-09-19T14:04:05Z</dcterms:created>
  <dcterms:modified xsi:type="dcterms:W3CDTF">2024-09-19T14:08:22Z</dcterms:modified>
</cp:coreProperties>
</file>