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0" r:id="rId5"/>
    <p:sldId id="267" r:id="rId6"/>
    <p:sldId id="258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30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019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890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42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18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838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650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1417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174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45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412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CA1D4-D391-40DE-BE10-E75933E525D1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442CB-8002-4507-A9E3-F6C791C894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6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25-36 </a:t>
            </a:r>
            <a:r>
              <a:rPr lang="en-US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5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66470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6" y="199935"/>
            <a:ext cx="6860389" cy="29815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34" y="3526970"/>
            <a:ext cx="7646338" cy="31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2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5588" y="3699230"/>
            <a:ext cx="6484083" cy="292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8" y="216208"/>
            <a:ext cx="6545971" cy="29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8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30630"/>
            <a:ext cx="6701246" cy="3043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03" y="3317967"/>
            <a:ext cx="6823165" cy="3370216"/>
          </a:xfrm>
        </p:spPr>
      </p:pic>
    </p:spTree>
    <p:extLst>
      <p:ext uri="{BB962C8B-B14F-4D97-AF65-F5344CB8AC3E}">
        <p14:creationId xmlns:p14="http://schemas.microsoft.com/office/powerpoint/2010/main" val="35404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889" y="3500211"/>
            <a:ext cx="6894242" cy="3109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8" y="133025"/>
            <a:ext cx="6925656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5" y="157798"/>
            <a:ext cx="6801037" cy="306578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3317966"/>
            <a:ext cx="6758380" cy="3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7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7" y="365125"/>
            <a:ext cx="3021210" cy="61663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18" y="365125"/>
            <a:ext cx="8086343" cy="61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12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6" y="365125"/>
            <a:ext cx="6683716" cy="3012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73" y="3579223"/>
            <a:ext cx="7274954" cy="276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99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06" y="69357"/>
            <a:ext cx="7189264" cy="324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1" y="3503284"/>
            <a:ext cx="6797038" cy="31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77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</Words>
  <Application>Microsoft Office PowerPoint</Application>
  <PresentationFormat>Widescreen</PresentationFormat>
  <Paragraphs>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Thể dục: Đi trong đường hẹp lớp 25-36 tháng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Thể dục: Đi trong đường hẹp lớp 25-36 tháng</dc:title>
  <dc:creator>hp</dc:creator>
  <cp:lastModifiedBy>hp</cp:lastModifiedBy>
  <cp:revision>3</cp:revision>
  <dcterms:created xsi:type="dcterms:W3CDTF">2024-09-19T14:27:14Z</dcterms:created>
  <dcterms:modified xsi:type="dcterms:W3CDTF">2024-09-19T14:34:51Z</dcterms:modified>
</cp:coreProperties>
</file>