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6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79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81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43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462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38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16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2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81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94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92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A305-BB76-4A62-80B6-EA628A57F7F8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FACED-B0A8-4345-8B9B-6A4849BEB7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80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67542"/>
            <a:ext cx="9144000" cy="273013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b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 NGOÀI TRỜI</a:t>
            </a:r>
            <a:b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8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34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5" y="1389348"/>
            <a:ext cx="5219203" cy="23527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9"/>
          <a:stretch/>
        </p:blipFill>
        <p:spPr>
          <a:xfrm>
            <a:off x="6177822" y="1389348"/>
            <a:ext cx="5175978" cy="2352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538" y="3994945"/>
            <a:ext cx="521253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3983"/>
            <a:ext cx="5040086" cy="25108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94" y="1393982"/>
            <a:ext cx="5270122" cy="2510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4201498"/>
            <a:ext cx="5511232" cy="24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1489357"/>
            <a:ext cx="5183184" cy="24948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1489357"/>
            <a:ext cx="5183183" cy="2494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77" y="4152602"/>
            <a:ext cx="5765074" cy="25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0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6" y="1886631"/>
            <a:ext cx="5435535" cy="24502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4" y="3980330"/>
            <a:ext cx="5878663" cy="26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1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731" y="679269"/>
            <a:ext cx="8725990" cy="462425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banh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3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3" y="1690688"/>
            <a:ext cx="5530924" cy="267230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1178" y="3493448"/>
            <a:ext cx="5529551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9" y="1690688"/>
            <a:ext cx="5252108" cy="26723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57" y="3699284"/>
            <a:ext cx="604166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78" y="3749041"/>
            <a:ext cx="5339044" cy="27040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4" y="1901648"/>
            <a:ext cx="5425308" cy="28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9" y="1786436"/>
            <a:ext cx="5281087" cy="23806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38" y="1786435"/>
            <a:ext cx="5281087" cy="2380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349" y="4262797"/>
            <a:ext cx="4917061" cy="23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9" y="1325122"/>
            <a:ext cx="5553606" cy="25034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187" y="1353393"/>
            <a:ext cx="5486876" cy="2475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667" y="3961826"/>
            <a:ext cx="570635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3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551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42" y="1438730"/>
            <a:ext cx="5444200" cy="268428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1"/>
          <a:stretch/>
        </p:blipFill>
        <p:spPr>
          <a:xfrm>
            <a:off x="554745" y="1438729"/>
            <a:ext cx="5441108" cy="265969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13" y="4430063"/>
            <a:ext cx="429805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2" y="1347628"/>
            <a:ext cx="5237504" cy="25189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2" y="1347628"/>
            <a:ext cx="5237504" cy="2518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23" y="4127863"/>
            <a:ext cx="5076953" cy="24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8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96</Words>
  <Application>Microsoft Office PowerPoint</Application>
  <PresentationFormat>Widescreen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HOẠT ĐỘNG VUI CHƠI NGOÀI TRỜI Lớp 25-36 tháng</vt:lpstr>
      <vt:lpstr>Mục đích yêu cầu: Trẻ biết thực hiện kỹ năng chơi các trò chơi như:  - Bước qua vật cản bỏ bóng vào rổ theo màu - Đi thẳng xâu vòng vào trụ theo màu - Nhảy cao đánh bóng  - Đánh banh bằng gậy</vt:lpstr>
      <vt:lpstr> Cô Thu hướng dẫn con cách thực hiện kỹ năng “Đi thẳng xâu vòng vào trụ theo màu”</vt:lpstr>
      <vt:lpstr>Cô Diệu hướng dẫn con cách thực hiện kỹ năng “Bước qua vật cản bỏ bóng vào rổ theo màu”</vt:lpstr>
      <vt:lpstr>Con làm đúng chưa cô ơi….</vt:lpstr>
      <vt:lpstr>Con cố gắng bước đi xâu vòng vào trụ </vt:lpstr>
      <vt:lpstr>PowerPoint Presentation</vt:lpstr>
      <vt:lpstr>PowerPoint Presentation</vt:lpstr>
      <vt:lpstr>PowerPoint Presentation</vt:lpstr>
      <vt:lpstr>Con cùng cô quan sát cá bơi</vt:lpstr>
      <vt:lpstr>Con đi trên cầu tre lắc lẻo</vt:lpstr>
      <vt:lpstr>Bé bước đi trên bản tay- chân phát triển cảm giác</vt:lpstr>
      <vt:lpstr>Bé dùng gậy đánh bóng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VUI CHƠI NGOÀI TRỜI Lớp 25-36 tháng</dc:title>
  <dc:creator>hp</dc:creator>
  <cp:lastModifiedBy>hp</cp:lastModifiedBy>
  <cp:revision>7</cp:revision>
  <dcterms:created xsi:type="dcterms:W3CDTF">2024-09-28T09:42:02Z</dcterms:created>
  <dcterms:modified xsi:type="dcterms:W3CDTF">2024-09-28T13:44:29Z</dcterms:modified>
</cp:coreProperties>
</file>