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AF-33A5-4A4F-9B8B-22C76497BBED}" type="datetimeFigureOut">
              <a:rPr lang="vi-VN" smtClean="0"/>
              <a:t>07/09/2024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F24A-A059-4C37-857F-2A45EB0CEF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981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AF-33A5-4A4F-9B8B-22C76497BBED}" type="datetimeFigureOut">
              <a:rPr lang="vi-VN" smtClean="0"/>
              <a:t>07/09/2024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F24A-A059-4C37-857F-2A45EB0CEF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768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AF-33A5-4A4F-9B8B-22C76497BBED}" type="datetimeFigureOut">
              <a:rPr lang="vi-VN" smtClean="0"/>
              <a:t>07/09/2024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F24A-A059-4C37-857F-2A45EB0CEF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673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AF-33A5-4A4F-9B8B-22C76497BBED}" type="datetimeFigureOut">
              <a:rPr lang="vi-VN" smtClean="0"/>
              <a:t>07/09/2024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F24A-A059-4C37-857F-2A45EB0CEF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231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AF-33A5-4A4F-9B8B-22C76497BBED}" type="datetimeFigureOut">
              <a:rPr lang="vi-VN" smtClean="0"/>
              <a:t>07/09/2024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F24A-A059-4C37-857F-2A45EB0CEF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77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AF-33A5-4A4F-9B8B-22C76497BBED}" type="datetimeFigureOut">
              <a:rPr lang="vi-VN" smtClean="0"/>
              <a:t>07/09/2024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F24A-A059-4C37-857F-2A45EB0CEF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158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AF-33A5-4A4F-9B8B-22C76497BBED}" type="datetimeFigureOut">
              <a:rPr lang="vi-VN" smtClean="0"/>
              <a:t>07/09/2024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F24A-A059-4C37-857F-2A45EB0CEF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801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AF-33A5-4A4F-9B8B-22C76497BBED}" type="datetimeFigureOut">
              <a:rPr lang="vi-VN" smtClean="0"/>
              <a:t>07/09/2024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F24A-A059-4C37-857F-2A45EB0CEF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42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AF-33A5-4A4F-9B8B-22C76497BBED}" type="datetimeFigureOut">
              <a:rPr lang="vi-VN" smtClean="0"/>
              <a:t>07/09/2024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F24A-A059-4C37-857F-2A45EB0CEF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833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AF-33A5-4A4F-9B8B-22C76497BBED}" type="datetimeFigureOut">
              <a:rPr lang="vi-VN" smtClean="0"/>
              <a:t>07/09/2024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F24A-A059-4C37-857F-2A45EB0CEF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853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B9AF-33A5-4A4F-9B8B-22C76497BBED}" type="datetimeFigureOut">
              <a:rPr lang="vi-VN" smtClean="0"/>
              <a:t>07/09/2024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F24A-A059-4C37-857F-2A45EB0CEF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04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B9AF-33A5-4A4F-9B8B-22C76497BBED}" type="datetimeFigureOut">
              <a:rPr lang="vi-VN" smtClean="0"/>
              <a:t>07/09/2024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4F24A-A059-4C37-857F-2A45EB0CEF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70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914027" y="12193587"/>
            <a:ext cx="2747651" cy="688817"/>
          </a:xfrm>
        </p:spPr>
        <p:txBody>
          <a:bodyPr>
            <a:normAutofit fontScale="90000"/>
          </a:bodyPr>
          <a:lstStyle/>
          <a:p>
            <a:endParaRPr lang="vi-VN" dirty="0"/>
          </a:p>
        </p:txBody>
      </p:sp>
      <p:pic>
        <p:nvPicPr>
          <p:cNvPr id="1026" name="Picture 2" descr="Hình nền đẹp mầm non - Tạo không gian tươi sáng và rực rỡ cho trẻ nh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75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8694" y="2460812"/>
            <a:ext cx="7669306" cy="141194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HỘI BÉ ĐẾN TRƯỜNG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25-36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6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4" y="365124"/>
            <a:ext cx="5241455" cy="62446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9" y="365124"/>
            <a:ext cx="5376437" cy="61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1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8" y="193832"/>
            <a:ext cx="4480314" cy="3356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64" y="193832"/>
            <a:ext cx="4149616" cy="3356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14" y="3721850"/>
            <a:ext cx="4689566" cy="301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3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7" y="101327"/>
            <a:ext cx="11725709" cy="6521542"/>
          </a:xfrm>
        </p:spPr>
      </p:pic>
    </p:spTree>
    <p:extLst>
      <p:ext uri="{BB962C8B-B14F-4D97-AF65-F5344CB8AC3E}">
        <p14:creationId xmlns:p14="http://schemas.microsoft.com/office/powerpoint/2010/main" val="278635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xiếc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6" y="1536088"/>
            <a:ext cx="4711637" cy="52021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79" y="1536088"/>
            <a:ext cx="5021279" cy="520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1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2" y="1808254"/>
            <a:ext cx="9183189" cy="4775425"/>
          </a:xfrm>
        </p:spPr>
      </p:pic>
    </p:spTree>
    <p:extLst>
      <p:ext uri="{BB962C8B-B14F-4D97-AF65-F5344CB8AC3E}">
        <p14:creationId xmlns:p14="http://schemas.microsoft.com/office/powerpoint/2010/main" val="167134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4" y="365125"/>
            <a:ext cx="5214019" cy="6231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48" y="365125"/>
            <a:ext cx="5633435" cy="62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4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1" y="365125"/>
            <a:ext cx="4888229" cy="60341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1" y="365125"/>
            <a:ext cx="4807131" cy="60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1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36" y="365125"/>
            <a:ext cx="4823444" cy="62838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0" y="365125"/>
            <a:ext cx="5174350" cy="60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9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86" y="365123"/>
            <a:ext cx="5233817" cy="61532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7" y="365124"/>
            <a:ext cx="4985943" cy="615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7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74" y="365125"/>
            <a:ext cx="5468600" cy="62054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00" y="329361"/>
            <a:ext cx="5436326" cy="627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1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Các bé cùng xem xiếc với ba mẹ</vt:lpstr>
      <vt:lpstr>Các bé tham gia hoạt động tạo dấu ấn  kỷ niệm ngày đầu đến lớp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2024-09-07T12:03:41Z</dcterms:created>
  <dcterms:modified xsi:type="dcterms:W3CDTF">2024-09-07T12:13:33Z</dcterms:modified>
</cp:coreProperties>
</file>