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13"/>
  </p:notesMasterIdLst>
  <p:sldIdLst>
    <p:sldId id="284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5D45C-6E7E-4450-800A-E6486652367C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1EA6A4-1D63-41BF-90D8-A40BD4435D96}">
      <dgm:prSet phldrT="[Text]" custT="1"/>
      <dgm:spPr/>
      <dgm:t>
        <a:bodyPr/>
        <a:lstStyle/>
        <a:p>
          <a:pPr algn="ctr"/>
          <a:r>
            <a:rPr lang="en-US" sz="1600" b="1"/>
            <a:t>Đối với các trường MN, TH trên địa bàn.</a:t>
          </a:r>
        </a:p>
        <a:p>
          <a:pPr algn="ctr"/>
          <a:r>
            <a:rPr lang="en-US" sz="1600"/>
            <a:t>1/ Thực hiện rà soát, cập nhật hồ sơ cuối cấp mà đơn vị đang phụ trách.</a:t>
          </a:r>
        </a:p>
        <a:p>
          <a:pPr algn="ctr"/>
          <a:r>
            <a:rPr lang="en-US" sz="1600"/>
            <a:t>2/ Xác nhận hoàn thành hồ sơ.</a:t>
          </a:r>
        </a:p>
        <a:p>
          <a:pPr algn="ctr"/>
          <a:r>
            <a:rPr lang="en-US" sz="1600"/>
            <a:t>3/ In phiếu thông báo TK, mật khẩu cho PHHS</a:t>
          </a:r>
        </a:p>
      </dgm:t>
    </dgm:pt>
    <dgm:pt modelId="{9C90E388-FE2A-4C7D-84FC-717226868D04}" type="parTrans" cxnId="{E6555B12-01FC-4319-B671-0852FE8E8DEC}">
      <dgm:prSet/>
      <dgm:spPr/>
      <dgm:t>
        <a:bodyPr/>
        <a:lstStyle/>
        <a:p>
          <a:endParaRPr lang="en-US"/>
        </a:p>
      </dgm:t>
    </dgm:pt>
    <dgm:pt modelId="{97CF72EF-56CB-4A64-8660-AFAE625748B0}" type="sibTrans" cxnId="{E6555B12-01FC-4319-B671-0852FE8E8DEC}">
      <dgm:prSet/>
      <dgm:spPr/>
      <dgm:t>
        <a:bodyPr/>
        <a:lstStyle/>
        <a:p>
          <a:endParaRPr lang="en-US"/>
        </a:p>
      </dgm:t>
    </dgm:pt>
    <dgm:pt modelId="{5EAA7C40-1C71-4584-866A-5F7700CEF348}">
      <dgm:prSet phldrT="[Text]" custT="1"/>
      <dgm:spPr/>
      <dgm:t>
        <a:bodyPr/>
        <a:lstStyle/>
        <a:p>
          <a:r>
            <a:rPr lang="nb-NO" sz="1600" b="1"/>
            <a:t>Đối với CMHS</a:t>
          </a:r>
        </a:p>
        <a:p>
          <a:r>
            <a:rPr lang="nb-NO" sz="1600" b="1"/>
            <a:t>Từ 28/6/2024 đến 17h00 ngày 08/7/2024</a:t>
          </a:r>
        </a:p>
        <a:p>
          <a:r>
            <a:rPr lang="nb-NO" sz="1600" b="0"/>
            <a:t>Quay lại trang tuyensinhdaucap.hcm.edu.vn để tra cứu kết quả tuyển sinh của con em mình</a:t>
          </a:r>
        </a:p>
        <a:p>
          <a:endParaRPr lang="nb-NO" sz="1600" b="0"/>
        </a:p>
        <a:p>
          <a:endParaRPr lang="en-US" sz="1600"/>
        </a:p>
      </dgm:t>
    </dgm:pt>
    <dgm:pt modelId="{DB4F341A-D987-4293-8D15-97E47AB539FD}" type="parTrans" cxnId="{285294E1-9E9C-48E5-BD59-70A0367B4EB7}">
      <dgm:prSet/>
      <dgm:spPr/>
      <dgm:t>
        <a:bodyPr/>
        <a:lstStyle/>
        <a:p>
          <a:endParaRPr lang="en-US"/>
        </a:p>
      </dgm:t>
    </dgm:pt>
    <dgm:pt modelId="{58B1151A-1736-4EC9-B268-2102B2D67B73}" type="sibTrans" cxnId="{285294E1-9E9C-48E5-BD59-70A0367B4EB7}">
      <dgm:prSet/>
      <dgm:spPr/>
      <dgm:t>
        <a:bodyPr/>
        <a:lstStyle/>
        <a:p>
          <a:endParaRPr lang="en-US"/>
        </a:p>
      </dgm:t>
    </dgm:pt>
    <dgm:pt modelId="{35735F14-DC55-4706-9EB7-0A9EDB9D21CF}">
      <dgm:prSet phldrT="[Text]" custT="1"/>
      <dgm:spPr/>
      <dgm:t>
        <a:bodyPr/>
        <a:lstStyle/>
        <a:p>
          <a:r>
            <a:rPr lang="en-US" sz="1600" b="1"/>
            <a:t>Đối với CMHS</a:t>
          </a:r>
        </a:p>
        <a:p>
          <a:r>
            <a:rPr lang="nb-NO" sz="1600" b="1"/>
            <a:t>Từ 01/7/2024 đến 17h00 ngày 08/7/2024</a:t>
          </a:r>
        </a:p>
        <a:p>
          <a:r>
            <a:rPr lang="nb-NO" sz="1600"/>
            <a:t>CMHS đến trường được phân tuyến để nộp hồ sơ nhập học.</a:t>
          </a:r>
        </a:p>
        <a:p>
          <a:endParaRPr lang="nb-NO" sz="1600"/>
        </a:p>
        <a:p>
          <a:endParaRPr lang="nb-NO" sz="1600"/>
        </a:p>
        <a:p>
          <a:endParaRPr lang="en-US" sz="1600"/>
        </a:p>
      </dgm:t>
    </dgm:pt>
    <dgm:pt modelId="{9DD92CE8-85CF-4252-8A9F-E0D11956B96B}" type="parTrans" cxnId="{1072D730-E7C2-4ED1-BB74-2A2507BD4F49}">
      <dgm:prSet/>
      <dgm:spPr/>
      <dgm:t>
        <a:bodyPr/>
        <a:lstStyle/>
        <a:p>
          <a:endParaRPr lang="en-US"/>
        </a:p>
      </dgm:t>
    </dgm:pt>
    <dgm:pt modelId="{61E8FC48-2230-4408-A2D5-41789DF1A58F}" type="sibTrans" cxnId="{1072D730-E7C2-4ED1-BB74-2A2507BD4F49}">
      <dgm:prSet/>
      <dgm:spPr/>
      <dgm:t>
        <a:bodyPr/>
        <a:lstStyle/>
        <a:p>
          <a:endParaRPr lang="en-US"/>
        </a:p>
      </dgm:t>
    </dgm:pt>
    <dgm:pt modelId="{260EC6D0-9934-47E2-A672-47D143637250}">
      <dgm:prSet phldrT="[Text]" custT="1"/>
      <dgm:spPr/>
      <dgm:t>
        <a:bodyPr/>
        <a:lstStyle/>
        <a:p>
          <a:r>
            <a:rPr lang="en-US" sz="1600" b="1"/>
            <a:t>Đối với các trường MN, TH, THCS</a:t>
          </a:r>
        </a:p>
        <a:p>
          <a:r>
            <a:rPr lang="nb-NO" sz="1600" b="1"/>
            <a:t>Từ 09/7/2024 đến 17h00 ngày 16/7/2024</a:t>
          </a:r>
        </a:p>
        <a:p>
          <a:r>
            <a:rPr lang="nb-NO" sz="1600"/>
            <a:t>Thực hiện báo cáo kết quả học sinh nộp hồ sơ.</a:t>
          </a:r>
        </a:p>
        <a:p>
          <a:endParaRPr lang="nb-NO" sz="1600"/>
        </a:p>
      </dgm:t>
    </dgm:pt>
    <dgm:pt modelId="{F8AADBEB-453B-4308-AA5D-18B3B53DED51}" type="parTrans" cxnId="{370522CC-C8D5-43E8-8D03-261FCEB27C17}">
      <dgm:prSet/>
      <dgm:spPr/>
      <dgm:t>
        <a:bodyPr/>
        <a:lstStyle/>
        <a:p>
          <a:endParaRPr lang="en-US"/>
        </a:p>
      </dgm:t>
    </dgm:pt>
    <dgm:pt modelId="{0EECEF66-54B4-4776-B7B1-E8774A550B4C}" type="sibTrans" cxnId="{370522CC-C8D5-43E8-8D03-261FCEB27C17}">
      <dgm:prSet/>
      <dgm:spPr/>
      <dgm:t>
        <a:bodyPr/>
        <a:lstStyle/>
        <a:p>
          <a:endParaRPr lang="en-US"/>
        </a:p>
      </dgm:t>
    </dgm:pt>
    <dgm:pt modelId="{9348C6DE-089B-46E7-B4AE-CDA1C7109A0D}">
      <dgm:prSet phldrT="[Text]" custT="1"/>
      <dgm:spPr/>
      <dgm:t>
        <a:bodyPr/>
        <a:lstStyle/>
        <a:p>
          <a:r>
            <a:rPr lang="en-US" sz="1600" b="1"/>
            <a:t>Đối với CMHS</a:t>
          </a:r>
        </a:p>
        <a:p>
          <a:r>
            <a:rPr lang="en-US" sz="1600" b="1"/>
            <a:t> Từ ngày 25/05/2024 đến 17h00 ngày 03/06/2024</a:t>
          </a:r>
        </a:p>
        <a:p>
          <a:r>
            <a:rPr lang="en-US" sz="1600"/>
            <a:t>SGD mở đợt 1 đăng ký tuyển sinh. CMHS truy cập trang tuyensinhdaucap.hcm.edu.vn</a:t>
          </a:r>
        </a:p>
        <a:p>
          <a:endParaRPr lang="en-US" sz="1600"/>
        </a:p>
      </dgm:t>
    </dgm:pt>
    <dgm:pt modelId="{62A303A8-859A-429E-8E45-0A8DF8538C9F}" type="parTrans" cxnId="{2E1E91F2-0A6A-4E85-9AA8-27FB6A02F36E}">
      <dgm:prSet/>
      <dgm:spPr/>
      <dgm:t>
        <a:bodyPr/>
        <a:lstStyle/>
        <a:p>
          <a:endParaRPr lang="en-US"/>
        </a:p>
      </dgm:t>
    </dgm:pt>
    <dgm:pt modelId="{0F0C32C6-8748-4E4C-ADDA-2A6130CA8B27}" type="sibTrans" cxnId="{2E1E91F2-0A6A-4E85-9AA8-27FB6A02F36E}">
      <dgm:prSet/>
      <dgm:spPr/>
      <dgm:t>
        <a:bodyPr/>
        <a:lstStyle/>
        <a:p>
          <a:endParaRPr lang="en-US"/>
        </a:p>
      </dgm:t>
    </dgm:pt>
    <dgm:pt modelId="{E77D2D64-7AAC-44F8-9943-A0F1A26A7D97}" type="pres">
      <dgm:prSet presAssocID="{3AA5D45C-6E7E-4450-800A-E6486652367C}" presName="diagram" presStyleCnt="0">
        <dgm:presLayoutVars>
          <dgm:dir/>
          <dgm:resizeHandles val="exact"/>
        </dgm:presLayoutVars>
      </dgm:prSet>
      <dgm:spPr/>
    </dgm:pt>
    <dgm:pt modelId="{38E214C9-9560-4CC4-B5EA-18ACC3237C8A}" type="pres">
      <dgm:prSet presAssocID="{AE1EA6A4-1D63-41BF-90D8-A40BD4435D96}" presName="node" presStyleLbl="node1" presStyleIdx="0" presStyleCnt="5" custScaleX="128457" custScaleY="505041">
        <dgm:presLayoutVars>
          <dgm:bulletEnabled val="1"/>
        </dgm:presLayoutVars>
      </dgm:prSet>
      <dgm:spPr/>
    </dgm:pt>
    <dgm:pt modelId="{93C86021-3ADC-4C3E-96ED-C36B7BB2D64E}" type="pres">
      <dgm:prSet presAssocID="{97CF72EF-56CB-4A64-8660-AFAE625748B0}" presName="sibTrans" presStyleLbl="sibTrans2D1" presStyleIdx="0" presStyleCnt="4"/>
      <dgm:spPr/>
    </dgm:pt>
    <dgm:pt modelId="{F08DE9F1-E627-466D-BF63-1A8D13190180}" type="pres">
      <dgm:prSet presAssocID="{97CF72EF-56CB-4A64-8660-AFAE625748B0}" presName="connectorText" presStyleLbl="sibTrans2D1" presStyleIdx="0" presStyleCnt="4"/>
      <dgm:spPr/>
    </dgm:pt>
    <dgm:pt modelId="{6E5EC8F3-56EA-4430-96A6-351E71E6A3D4}" type="pres">
      <dgm:prSet presAssocID="{9348C6DE-089B-46E7-B4AE-CDA1C7109A0D}" presName="node" presStyleLbl="node1" presStyleIdx="1" presStyleCnt="5" custScaleX="128457" custScaleY="502779">
        <dgm:presLayoutVars>
          <dgm:bulletEnabled val="1"/>
        </dgm:presLayoutVars>
      </dgm:prSet>
      <dgm:spPr/>
    </dgm:pt>
    <dgm:pt modelId="{64B8CF75-B213-47EC-B496-E7FE4E5F04C5}" type="pres">
      <dgm:prSet presAssocID="{0F0C32C6-8748-4E4C-ADDA-2A6130CA8B27}" presName="sibTrans" presStyleLbl="sibTrans2D1" presStyleIdx="1" presStyleCnt="4"/>
      <dgm:spPr/>
    </dgm:pt>
    <dgm:pt modelId="{3C31FFE6-1E69-408D-8CC4-B6B69AAB59C4}" type="pres">
      <dgm:prSet presAssocID="{0F0C32C6-8748-4E4C-ADDA-2A6130CA8B27}" presName="connectorText" presStyleLbl="sibTrans2D1" presStyleIdx="1" presStyleCnt="4"/>
      <dgm:spPr/>
    </dgm:pt>
    <dgm:pt modelId="{5CB92233-B015-48C3-AC66-F4BBB3E6A025}" type="pres">
      <dgm:prSet presAssocID="{5EAA7C40-1C71-4584-866A-5F7700CEF348}" presName="node" presStyleLbl="node1" presStyleIdx="2" presStyleCnt="5" custScaleX="127940" custScaleY="505865" custLinFactNeighborX="2385" custLinFactNeighborY="-4523">
        <dgm:presLayoutVars>
          <dgm:bulletEnabled val="1"/>
        </dgm:presLayoutVars>
      </dgm:prSet>
      <dgm:spPr/>
    </dgm:pt>
    <dgm:pt modelId="{5CA21CC2-4529-4E4E-A1CA-AB9448AE7059}" type="pres">
      <dgm:prSet presAssocID="{58B1151A-1736-4EC9-B268-2102B2D67B73}" presName="sibTrans" presStyleLbl="sibTrans2D1" presStyleIdx="2" presStyleCnt="4"/>
      <dgm:spPr/>
    </dgm:pt>
    <dgm:pt modelId="{9054A904-F941-410F-8806-4EC703258643}" type="pres">
      <dgm:prSet presAssocID="{58B1151A-1736-4EC9-B268-2102B2D67B73}" presName="connectorText" presStyleLbl="sibTrans2D1" presStyleIdx="2" presStyleCnt="4"/>
      <dgm:spPr/>
    </dgm:pt>
    <dgm:pt modelId="{88E6658F-7BF6-4BAA-BACD-3BD798CEECDF}" type="pres">
      <dgm:prSet presAssocID="{35735F14-DC55-4706-9EB7-0A9EDB9D21CF}" presName="node" presStyleLbl="node1" presStyleIdx="3" presStyleCnt="5" custScaleX="120032" custScaleY="503603">
        <dgm:presLayoutVars>
          <dgm:bulletEnabled val="1"/>
        </dgm:presLayoutVars>
      </dgm:prSet>
      <dgm:spPr/>
    </dgm:pt>
    <dgm:pt modelId="{06C77B05-8AAE-4D50-9DAC-6DF27949990C}" type="pres">
      <dgm:prSet presAssocID="{61E8FC48-2230-4408-A2D5-41789DF1A58F}" presName="sibTrans" presStyleLbl="sibTrans2D1" presStyleIdx="3" presStyleCnt="4"/>
      <dgm:spPr/>
    </dgm:pt>
    <dgm:pt modelId="{F92BB86E-8801-426A-BD12-FAB05C6F2F11}" type="pres">
      <dgm:prSet presAssocID="{61E8FC48-2230-4408-A2D5-41789DF1A58F}" presName="connectorText" presStyleLbl="sibTrans2D1" presStyleIdx="3" presStyleCnt="4"/>
      <dgm:spPr/>
    </dgm:pt>
    <dgm:pt modelId="{653FE679-10D6-4EA4-9DB3-C5AA3293E23D}" type="pres">
      <dgm:prSet presAssocID="{260EC6D0-9934-47E2-A672-47D143637250}" presName="node" presStyleLbl="node1" presStyleIdx="4" presStyleCnt="5" custScaleX="128082" custScaleY="505865" custLinFactNeighborX="-4749" custLinFactNeighborY="2261">
        <dgm:presLayoutVars>
          <dgm:bulletEnabled val="1"/>
        </dgm:presLayoutVars>
      </dgm:prSet>
      <dgm:spPr/>
    </dgm:pt>
  </dgm:ptLst>
  <dgm:cxnLst>
    <dgm:cxn modelId="{E6555B12-01FC-4319-B671-0852FE8E8DEC}" srcId="{3AA5D45C-6E7E-4450-800A-E6486652367C}" destId="{AE1EA6A4-1D63-41BF-90D8-A40BD4435D96}" srcOrd="0" destOrd="0" parTransId="{9C90E388-FE2A-4C7D-84FC-717226868D04}" sibTransId="{97CF72EF-56CB-4A64-8660-AFAE625748B0}"/>
    <dgm:cxn modelId="{1072D730-E7C2-4ED1-BB74-2A2507BD4F49}" srcId="{3AA5D45C-6E7E-4450-800A-E6486652367C}" destId="{35735F14-DC55-4706-9EB7-0A9EDB9D21CF}" srcOrd="3" destOrd="0" parTransId="{9DD92CE8-85CF-4252-8A9F-E0D11956B96B}" sibTransId="{61E8FC48-2230-4408-A2D5-41789DF1A58F}"/>
    <dgm:cxn modelId="{6ADC1A62-862E-498B-8C4F-0462B09FAE3E}" type="presOf" srcId="{0F0C32C6-8748-4E4C-ADDA-2A6130CA8B27}" destId="{64B8CF75-B213-47EC-B496-E7FE4E5F04C5}" srcOrd="0" destOrd="0" presId="urn:microsoft.com/office/officeart/2005/8/layout/process5"/>
    <dgm:cxn modelId="{01DC1A47-92A5-4052-8ACD-70250D9668F4}" type="presOf" srcId="{5EAA7C40-1C71-4584-866A-5F7700CEF348}" destId="{5CB92233-B015-48C3-AC66-F4BBB3E6A025}" srcOrd="0" destOrd="0" presId="urn:microsoft.com/office/officeart/2005/8/layout/process5"/>
    <dgm:cxn modelId="{6E1BCC71-42E7-4EFF-9D93-661457EB25A9}" type="presOf" srcId="{9348C6DE-089B-46E7-B4AE-CDA1C7109A0D}" destId="{6E5EC8F3-56EA-4430-96A6-351E71E6A3D4}" srcOrd="0" destOrd="0" presId="urn:microsoft.com/office/officeart/2005/8/layout/process5"/>
    <dgm:cxn modelId="{37485179-0EE7-44AE-9D60-99BE4DC1B422}" type="presOf" srcId="{97CF72EF-56CB-4A64-8660-AFAE625748B0}" destId="{F08DE9F1-E627-466D-BF63-1A8D13190180}" srcOrd="1" destOrd="0" presId="urn:microsoft.com/office/officeart/2005/8/layout/process5"/>
    <dgm:cxn modelId="{BE27A38B-62C8-44BD-A062-CE91AE219411}" type="presOf" srcId="{61E8FC48-2230-4408-A2D5-41789DF1A58F}" destId="{06C77B05-8AAE-4D50-9DAC-6DF27949990C}" srcOrd="0" destOrd="0" presId="urn:microsoft.com/office/officeart/2005/8/layout/process5"/>
    <dgm:cxn modelId="{66DA33AF-7820-4973-9F4D-FFBA4BDACBB9}" type="presOf" srcId="{58B1151A-1736-4EC9-B268-2102B2D67B73}" destId="{9054A904-F941-410F-8806-4EC703258643}" srcOrd="1" destOrd="0" presId="urn:microsoft.com/office/officeart/2005/8/layout/process5"/>
    <dgm:cxn modelId="{15A698B2-69A5-4449-B1E0-88BA58307B16}" type="presOf" srcId="{35735F14-DC55-4706-9EB7-0A9EDB9D21CF}" destId="{88E6658F-7BF6-4BAA-BACD-3BD798CEECDF}" srcOrd="0" destOrd="0" presId="urn:microsoft.com/office/officeart/2005/8/layout/process5"/>
    <dgm:cxn modelId="{864F37BB-5FC7-4A94-A86D-483EFF04E411}" type="presOf" srcId="{97CF72EF-56CB-4A64-8660-AFAE625748B0}" destId="{93C86021-3ADC-4C3E-96ED-C36B7BB2D64E}" srcOrd="0" destOrd="0" presId="urn:microsoft.com/office/officeart/2005/8/layout/process5"/>
    <dgm:cxn modelId="{A63C0DC2-D969-4AC3-9C06-64734B7A23B2}" type="presOf" srcId="{3AA5D45C-6E7E-4450-800A-E6486652367C}" destId="{E77D2D64-7AAC-44F8-9943-A0F1A26A7D97}" srcOrd="0" destOrd="0" presId="urn:microsoft.com/office/officeart/2005/8/layout/process5"/>
    <dgm:cxn modelId="{4538E3C2-18B0-4E6A-8B48-89071912CF7B}" type="presOf" srcId="{61E8FC48-2230-4408-A2D5-41789DF1A58F}" destId="{F92BB86E-8801-426A-BD12-FAB05C6F2F11}" srcOrd="1" destOrd="0" presId="urn:microsoft.com/office/officeart/2005/8/layout/process5"/>
    <dgm:cxn modelId="{370522CC-C8D5-43E8-8D03-261FCEB27C17}" srcId="{3AA5D45C-6E7E-4450-800A-E6486652367C}" destId="{260EC6D0-9934-47E2-A672-47D143637250}" srcOrd="4" destOrd="0" parTransId="{F8AADBEB-453B-4308-AA5D-18B3B53DED51}" sibTransId="{0EECEF66-54B4-4776-B7B1-E8774A550B4C}"/>
    <dgm:cxn modelId="{CB9EABD3-B7FC-4897-BD67-4B1975D30493}" type="presOf" srcId="{0F0C32C6-8748-4E4C-ADDA-2A6130CA8B27}" destId="{3C31FFE6-1E69-408D-8CC4-B6B69AAB59C4}" srcOrd="1" destOrd="0" presId="urn:microsoft.com/office/officeart/2005/8/layout/process5"/>
    <dgm:cxn modelId="{68E079E1-9A83-4CE8-8B14-3B2A6ACB2555}" type="presOf" srcId="{260EC6D0-9934-47E2-A672-47D143637250}" destId="{653FE679-10D6-4EA4-9DB3-C5AA3293E23D}" srcOrd="0" destOrd="0" presId="urn:microsoft.com/office/officeart/2005/8/layout/process5"/>
    <dgm:cxn modelId="{285294E1-9E9C-48E5-BD59-70A0367B4EB7}" srcId="{3AA5D45C-6E7E-4450-800A-E6486652367C}" destId="{5EAA7C40-1C71-4584-866A-5F7700CEF348}" srcOrd="2" destOrd="0" parTransId="{DB4F341A-D987-4293-8D15-97E47AB539FD}" sibTransId="{58B1151A-1736-4EC9-B268-2102B2D67B73}"/>
    <dgm:cxn modelId="{CEED50EB-7855-4B2E-BEA8-4C33EDE8D032}" type="presOf" srcId="{AE1EA6A4-1D63-41BF-90D8-A40BD4435D96}" destId="{38E214C9-9560-4CC4-B5EA-18ACC3237C8A}" srcOrd="0" destOrd="0" presId="urn:microsoft.com/office/officeart/2005/8/layout/process5"/>
    <dgm:cxn modelId="{2E1E91F2-0A6A-4E85-9AA8-27FB6A02F36E}" srcId="{3AA5D45C-6E7E-4450-800A-E6486652367C}" destId="{9348C6DE-089B-46E7-B4AE-CDA1C7109A0D}" srcOrd="1" destOrd="0" parTransId="{62A303A8-859A-429E-8E45-0A8DF8538C9F}" sibTransId="{0F0C32C6-8748-4E4C-ADDA-2A6130CA8B27}"/>
    <dgm:cxn modelId="{43861DFF-FFDD-4A8A-8B74-8A766FFD4B99}" type="presOf" srcId="{58B1151A-1736-4EC9-B268-2102B2D67B73}" destId="{5CA21CC2-4529-4E4E-A1CA-AB9448AE7059}" srcOrd="0" destOrd="0" presId="urn:microsoft.com/office/officeart/2005/8/layout/process5"/>
    <dgm:cxn modelId="{EB70E2FF-9620-4F8F-9BCE-726EE66797E3}" type="presParOf" srcId="{E77D2D64-7AAC-44F8-9943-A0F1A26A7D97}" destId="{38E214C9-9560-4CC4-B5EA-18ACC3237C8A}" srcOrd="0" destOrd="0" presId="urn:microsoft.com/office/officeart/2005/8/layout/process5"/>
    <dgm:cxn modelId="{AD28EB74-3AAB-470E-AE6F-CCDE7205555C}" type="presParOf" srcId="{E77D2D64-7AAC-44F8-9943-A0F1A26A7D97}" destId="{93C86021-3ADC-4C3E-96ED-C36B7BB2D64E}" srcOrd="1" destOrd="0" presId="urn:microsoft.com/office/officeart/2005/8/layout/process5"/>
    <dgm:cxn modelId="{0C3BB05A-831C-4F4B-8393-5BE2A85A08EE}" type="presParOf" srcId="{93C86021-3ADC-4C3E-96ED-C36B7BB2D64E}" destId="{F08DE9F1-E627-466D-BF63-1A8D13190180}" srcOrd="0" destOrd="0" presId="urn:microsoft.com/office/officeart/2005/8/layout/process5"/>
    <dgm:cxn modelId="{6F1C81D7-5CED-4525-B806-B00199E5E5AF}" type="presParOf" srcId="{E77D2D64-7AAC-44F8-9943-A0F1A26A7D97}" destId="{6E5EC8F3-56EA-4430-96A6-351E71E6A3D4}" srcOrd="2" destOrd="0" presId="urn:microsoft.com/office/officeart/2005/8/layout/process5"/>
    <dgm:cxn modelId="{0B326012-F875-42E7-8649-814B29B9D1DE}" type="presParOf" srcId="{E77D2D64-7AAC-44F8-9943-A0F1A26A7D97}" destId="{64B8CF75-B213-47EC-B496-E7FE4E5F04C5}" srcOrd="3" destOrd="0" presId="urn:microsoft.com/office/officeart/2005/8/layout/process5"/>
    <dgm:cxn modelId="{CAD3CF0C-96C0-480E-8463-1D8A42877B8B}" type="presParOf" srcId="{64B8CF75-B213-47EC-B496-E7FE4E5F04C5}" destId="{3C31FFE6-1E69-408D-8CC4-B6B69AAB59C4}" srcOrd="0" destOrd="0" presId="urn:microsoft.com/office/officeart/2005/8/layout/process5"/>
    <dgm:cxn modelId="{F82D0BD7-E393-4012-85FA-397B68E1A608}" type="presParOf" srcId="{E77D2D64-7AAC-44F8-9943-A0F1A26A7D97}" destId="{5CB92233-B015-48C3-AC66-F4BBB3E6A025}" srcOrd="4" destOrd="0" presId="urn:microsoft.com/office/officeart/2005/8/layout/process5"/>
    <dgm:cxn modelId="{F29E21F2-EB30-401A-BCA2-538383AD9C1B}" type="presParOf" srcId="{E77D2D64-7AAC-44F8-9943-A0F1A26A7D97}" destId="{5CA21CC2-4529-4E4E-A1CA-AB9448AE7059}" srcOrd="5" destOrd="0" presId="urn:microsoft.com/office/officeart/2005/8/layout/process5"/>
    <dgm:cxn modelId="{535F1FFC-2C9A-423D-A09C-0628EE48605A}" type="presParOf" srcId="{5CA21CC2-4529-4E4E-A1CA-AB9448AE7059}" destId="{9054A904-F941-410F-8806-4EC703258643}" srcOrd="0" destOrd="0" presId="urn:microsoft.com/office/officeart/2005/8/layout/process5"/>
    <dgm:cxn modelId="{F476D4BD-DE58-456D-BF1D-AA51C60AF419}" type="presParOf" srcId="{E77D2D64-7AAC-44F8-9943-A0F1A26A7D97}" destId="{88E6658F-7BF6-4BAA-BACD-3BD798CEECDF}" srcOrd="6" destOrd="0" presId="urn:microsoft.com/office/officeart/2005/8/layout/process5"/>
    <dgm:cxn modelId="{EDC56FE9-F129-4493-AC44-0765C6753D9E}" type="presParOf" srcId="{E77D2D64-7AAC-44F8-9943-A0F1A26A7D97}" destId="{06C77B05-8AAE-4D50-9DAC-6DF27949990C}" srcOrd="7" destOrd="0" presId="urn:microsoft.com/office/officeart/2005/8/layout/process5"/>
    <dgm:cxn modelId="{A1714E32-A91D-49C5-972F-6380D5581C62}" type="presParOf" srcId="{06C77B05-8AAE-4D50-9DAC-6DF27949990C}" destId="{F92BB86E-8801-426A-BD12-FAB05C6F2F11}" srcOrd="0" destOrd="0" presId="urn:microsoft.com/office/officeart/2005/8/layout/process5"/>
    <dgm:cxn modelId="{144A15DD-F334-4ED6-A458-B71F12376191}" type="presParOf" srcId="{E77D2D64-7AAC-44F8-9943-A0F1A26A7D97}" destId="{653FE679-10D6-4EA4-9DB3-C5AA3293E23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214C9-9560-4CC4-B5EA-18ACC3237C8A}">
      <dsp:nvSpPr>
        <dsp:cNvPr id="0" name=""/>
        <dsp:cNvSpPr/>
      </dsp:nvSpPr>
      <dsp:spPr>
        <a:xfrm>
          <a:off x="6017" y="3582"/>
          <a:ext cx="1861601" cy="4391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các trường MN, TH trên địa bàn.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1/ Thực hiện rà soát, cập nhật hồ sơ cuối cấp mà đơn vị đang phụ trách.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2/ Xác nhận hoàn thành hồ sơ.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3/ In phiếu thông báo TK, mật khẩu cho PHHS</a:t>
          </a:r>
        </a:p>
      </dsp:txBody>
      <dsp:txXfrm>
        <a:off x="60541" y="58106"/>
        <a:ext cx="1752553" cy="4282390"/>
      </dsp:txXfrm>
    </dsp:sp>
    <dsp:sp modelId="{93C86021-3ADC-4C3E-96ED-C36B7BB2D64E}">
      <dsp:nvSpPr>
        <dsp:cNvPr id="0" name=""/>
        <dsp:cNvSpPr/>
      </dsp:nvSpPr>
      <dsp:spPr>
        <a:xfrm>
          <a:off x="1995148" y="2019600"/>
          <a:ext cx="307230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95148" y="2091480"/>
        <a:ext cx="215061" cy="215642"/>
      </dsp:txXfrm>
    </dsp:sp>
    <dsp:sp modelId="{6E5EC8F3-56EA-4430-96A6-351E71E6A3D4}">
      <dsp:nvSpPr>
        <dsp:cNvPr id="0" name=""/>
        <dsp:cNvSpPr/>
      </dsp:nvSpPr>
      <dsp:spPr>
        <a:xfrm>
          <a:off x="2447299" y="13417"/>
          <a:ext cx="1861601" cy="4371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CMHS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 Từ ngày 25/05/2024 đến 17h00 ngày 03/06/2024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SGD mở đợt 1 đăng ký tuyển sinh. CMHS truy cập trang tuyensinhdaucap.hcm.edu.vn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01823" y="67941"/>
        <a:ext cx="1752553" cy="4262721"/>
      </dsp:txXfrm>
    </dsp:sp>
    <dsp:sp modelId="{64B8CF75-B213-47EC-B496-E7FE4E5F04C5}">
      <dsp:nvSpPr>
        <dsp:cNvPr id="0" name=""/>
        <dsp:cNvSpPr/>
      </dsp:nvSpPr>
      <dsp:spPr>
        <a:xfrm rot="21599999">
          <a:off x="4444034" y="2019600"/>
          <a:ext cx="325549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44034" y="2091480"/>
        <a:ext cx="227884" cy="215642"/>
      </dsp:txXfrm>
    </dsp:sp>
    <dsp:sp modelId="{5CB92233-B015-48C3-AC66-F4BBB3E6A025}">
      <dsp:nvSpPr>
        <dsp:cNvPr id="0" name=""/>
        <dsp:cNvSpPr/>
      </dsp:nvSpPr>
      <dsp:spPr>
        <a:xfrm>
          <a:off x="4923144" y="0"/>
          <a:ext cx="1854108" cy="439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Đối với CMHS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Từ 28/6/2024 đến 17h00 ngày 08/7/2024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/>
            <a:t>Quay lại trang tuyensinhdaucap.hcm.edu.vn để tra cứu kết quả tuyển sinh của con em mình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b="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77449" y="54305"/>
        <a:ext cx="1745498" cy="4289993"/>
      </dsp:txXfrm>
    </dsp:sp>
    <dsp:sp modelId="{5CA21CC2-4529-4E4E-A1CA-AB9448AE7059}">
      <dsp:nvSpPr>
        <dsp:cNvPr id="0" name=""/>
        <dsp:cNvSpPr/>
      </dsp:nvSpPr>
      <dsp:spPr>
        <a:xfrm rot="1">
          <a:off x="6897179" y="2019600"/>
          <a:ext cx="288912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897179" y="2091480"/>
        <a:ext cx="202238" cy="215642"/>
      </dsp:txXfrm>
    </dsp:sp>
    <dsp:sp modelId="{88E6658F-7BF6-4BAA-BACD-3BD798CEECDF}">
      <dsp:nvSpPr>
        <dsp:cNvPr id="0" name=""/>
        <dsp:cNvSpPr/>
      </dsp:nvSpPr>
      <dsp:spPr>
        <a:xfrm>
          <a:off x="7322371" y="9834"/>
          <a:ext cx="1739505" cy="437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CMHS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Từ 01/7/2024 đến 17h00 ngày 08/7/2024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CMHS đến trường được phân tuyến để nộp hồ sơ nhập học.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73319" y="60782"/>
        <a:ext cx="1637609" cy="4277038"/>
      </dsp:txXfrm>
    </dsp:sp>
    <dsp:sp modelId="{06C77B05-8AAE-4D50-9DAC-6DF27949990C}">
      <dsp:nvSpPr>
        <dsp:cNvPr id="0" name=""/>
        <dsp:cNvSpPr/>
      </dsp:nvSpPr>
      <dsp:spPr>
        <a:xfrm rot="1">
          <a:off x="9174265" y="2019601"/>
          <a:ext cx="270754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174265" y="2091481"/>
        <a:ext cx="189528" cy="215642"/>
      </dsp:txXfrm>
    </dsp:sp>
    <dsp:sp modelId="{653FE679-10D6-4EA4-9DB3-C5AA3293E23D}">
      <dsp:nvSpPr>
        <dsp:cNvPr id="0" name=""/>
        <dsp:cNvSpPr/>
      </dsp:nvSpPr>
      <dsp:spPr>
        <a:xfrm>
          <a:off x="9572735" y="0"/>
          <a:ext cx="1856166" cy="439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các trường MN, TH, THCS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Từ 09/7/2024 đến 17h00 ngày 16/7/2024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Thực hiện báo cáo kết quả học sinh nộp hồ sơ.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9627100" y="54365"/>
        <a:ext cx="1747436" cy="428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BB8C-BB6C-407A-87D1-6EC176042A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4F22-EF87-452E-96C5-33954B4FE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B4F22-EF87-452E-96C5-33954B4FE1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6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9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7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1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2DF5-BBC8-4F9E-B1CD-F0253C75F28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5353" y="775875"/>
            <a:ext cx="1183322" cy="875991"/>
          </a:xfrm>
          <a:prstGeom prst="rect">
            <a:avLst/>
          </a:prstGeom>
        </p:spPr>
      </p:pic>
      <p:grpSp>
        <p:nvGrpSpPr>
          <p:cNvPr id="50" name="Group 9"/>
          <p:cNvGrpSpPr>
            <a:grpSpLocks noChangeAspect="1"/>
          </p:cNvGrpSpPr>
          <p:nvPr/>
        </p:nvGrpSpPr>
        <p:grpSpPr>
          <a:xfrm>
            <a:off x="7471719" y="1318556"/>
            <a:ext cx="4389120" cy="4389120"/>
            <a:chOff x="0" y="0"/>
            <a:chExt cx="6350000" cy="6350000"/>
          </a:xfrm>
        </p:grpSpPr>
        <p:sp>
          <p:nvSpPr>
            <p:cNvPr id="51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6889" r="-26889"/>
              </a:stretch>
            </a:blipFill>
          </p:spPr>
        </p:sp>
      </p:grpSp>
      <p:sp>
        <p:nvSpPr>
          <p:cNvPr id="52" name="TextBox 5"/>
          <p:cNvSpPr txBox="1"/>
          <p:nvPr/>
        </p:nvSpPr>
        <p:spPr>
          <a:xfrm>
            <a:off x="2217797" y="3429000"/>
            <a:ext cx="4415920" cy="161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4"/>
              </a:lnSpc>
              <a:spcBef>
                <a:spcPct val="0"/>
              </a:spcBef>
            </a:pPr>
            <a:r>
              <a:rPr lang="en-US" sz="2933" b="1" spc="-33">
                <a:solidFill>
                  <a:srgbClr val="171A1D"/>
                </a:solidFill>
                <a:latin typeface="Roboto" pitchFamily="2" charset="0"/>
                <a:ea typeface="Roboto" pitchFamily="2" charset="0"/>
              </a:rPr>
              <a:t>HƯỚNG DẪN CÔNG TÁC TUYỂN SINH NĂM HỌC 2024- 2025</a:t>
            </a:r>
            <a:endParaRPr lang="en-US" sz="2933" b="1" spc="-33" dirty="0">
              <a:solidFill>
                <a:srgbClr val="171A1D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5" name="AutoShape 2"/>
          <p:cNvSpPr/>
          <p:nvPr/>
        </p:nvSpPr>
        <p:spPr>
          <a:xfrm>
            <a:off x="0" y="6270922"/>
            <a:ext cx="215859" cy="5870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59" name="TextBox 4"/>
          <p:cNvSpPr txBox="1"/>
          <p:nvPr/>
        </p:nvSpPr>
        <p:spPr>
          <a:xfrm>
            <a:off x="430043" y="6392940"/>
            <a:ext cx="357550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7"/>
              </a:lnSpc>
              <a:spcBef>
                <a:spcPct val="0"/>
              </a:spcBef>
            </a:pP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Mang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lại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giá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trị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đích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thực</a:t>
            </a:r>
            <a:endParaRPr lang="en-US" sz="1700" dirty="0">
              <a:solidFill>
                <a:prstClr val="white">
                  <a:lumMod val="6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73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FC74-EA7B-AB52-37F7-14BC22B3F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8C86D-8C4E-6775-7253-1597205E5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BE21-48BB-3FD0-7A1F-158EA62C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32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009A-21CD-D9A7-A3F8-FD3865BB0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6E623-50D2-F3AF-2747-40F9A4554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A24E-21E8-6227-2042-9A698F74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C1094-1E52-775C-FDBC-FA03E5E47EF7}"/>
              </a:ext>
            </a:extLst>
          </p:cNvPr>
          <p:cNvSpPr txBox="1"/>
          <p:nvPr/>
        </p:nvSpPr>
        <p:spPr>
          <a:xfrm>
            <a:off x="8003458" y="2124710"/>
            <a:ext cx="273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highlight>
                  <a:srgbClr val="FFFF00"/>
                </a:highlight>
              </a:rPr>
              <a:t>Bước 9: Cha mẹ học sinh đã hoàn thành quy trình đăng ký thông tin tuyển sinh. CMHS có thể in phiếu kê khai để lưu lại.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2EC4860-DCCA-1BC6-97B1-AD816F20114C}"/>
              </a:ext>
            </a:extLst>
          </p:cNvPr>
          <p:cNvSpPr/>
          <p:nvPr/>
        </p:nvSpPr>
        <p:spPr>
          <a:xfrm rot="7036879">
            <a:off x="7275871" y="2998839"/>
            <a:ext cx="245806" cy="10717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6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DB26-69EF-A63B-05D5-C6F20231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4" y="580104"/>
            <a:ext cx="10515600" cy="766917"/>
          </a:xfrm>
        </p:spPr>
        <p:txBody>
          <a:bodyPr>
            <a:normAutofit fontScale="90000"/>
          </a:bodyPr>
          <a:lstStyle/>
          <a:p>
            <a:r>
              <a: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 trình và các mốc thời gian quan trọng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9AEFC2-FBFB-847B-8BD1-FF3E2985F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03185"/>
              </p:ext>
            </p:extLst>
          </p:nvPr>
        </p:nvGraphicFramePr>
        <p:xfrm>
          <a:off x="471948" y="1710813"/>
          <a:ext cx="11503742" cy="439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1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031522-6EB8-1B91-E252-DBEDC8580EDC}"/>
              </a:ext>
            </a:extLst>
          </p:cNvPr>
          <p:cNvSpPr/>
          <p:nvPr/>
        </p:nvSpPr>
        <p:spPr>
          <a:xfrm>
            <a:off x="1989487" y="2551837"/>
            <a:ext cx="80295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Hướng dẫn CMHS thực</a:t>
            </a:r>
          </a:p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hiện đăng ký tuyển sinh</a:t>
            </a:r>
          </a:p>
        </p:txBody>
      </p:sp>
    </p:spTree>
    <p:extLst>
      <p:ext uri="{BB962C8B-B14F-4D97-AF65-F5344CB8AC3E}">
        <p14:creationId xmlns:p14="http://schemas.microsoft.com/office/powerpoint/2010/main" val="223477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08CF-2DDB-FEEF-01CC-4ED366193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C434D-E5EE-6E90-1F4F-B8545DA31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ECA12-A6CD-0214-7B1E-33DCCDC2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65C5836-9308-B036-BAA9-34EB26168DCE}"/>
              </a:ext>
            </a:extLst>
          </p:cNvPr>
          <p:cNvSpPr/>
          <p:nvPr/>
        </p:nvSpPr>
        <p:spPr>
          <a:xfrm rot="5400000">
            <a:off x="3018504" y="119473"/>
            <a:ext cx="206477" cy="79641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1F7E7-6FAF-1BB4-47A7-8D4226ACF703}"/>
              </a:ext>
            </a:extLst>
          </p:cNvPr>
          <p:cNvSpPr txBox="1"/>
          <p:nvPr/>
        </p:nvSpPr>
        <p:spPr>
          <a:xfrm>
            <a:off x="3578942" y="251467"/>
            <a:ext cx="334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1: Đăng nhập địa chỉ tuyensinhdaucap.hcm.edu.vn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B71C914-9666-06BF-7FDF-8D816EA6EF7B}"/>
              </a:ext>
            </a:extLst>
          </p:cNvPr>
          <p:cNvSpPr/>
          <p:nvPr/>
        </p:nvSpPr>
        <p:spPr>
          <a:xfrm rot="10800000">
            <a:off x="2605548" y="3659163"/>
            <a:ext cx="235974" cy="7044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EF46D-672B-CA60-9683-9C56AA5E0A66}"/>
              </a:ext>
            </a:extLst>
          </p:cNvPr>
          <p:cNvSpPr txBox="1"/>
          <p:nvPr/>
        </p:nvSpPr>
        <p:spPr>
          <a:xfrm>
            <a:off x="1297858" y="4632326"/>
            <a:ext cx="332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2: Cha mẹ học sinh đọc kỹ “quy định tuyển sinh”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3F45FD0-9DD8-BB77-2844-BA603C39E349}"/>
              </a:ext>
            </a:extLst>
          </p:cNvPr>
          <p:cNvSpPr/>
          <p:nvPr/>
        </p:nvSpPr>
        <p:spPr>
          <a:xfrm rot="10800000">
            <a:off x="5510145" y="3659160"/>
            <a:ext cx="235974" cy="70449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85F0C-36B3-9360-D1CE-5AA83231E2F3}"/>
              </a:ext>
            </a:extLst>
          </p:cNvPr>
          <p:cNvSpPr txBox="1"/>
          <p:nvPr/>
        </p:nvSpPr>
        <p:spPr>
          <a:xfrm>
            <a:off x="4625240" y="4632326"/>
            <a:ext cx="244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3: Click “đăng ký tuyển sinh”</a:t>
            </a:r>
          </a:p>
        </p:txBody>
      </p:sp>
    </p:spTree>
    <p:extLst>
      <p:ext uri="{BB962C8B-B14F-4D97-AF65-F5344CB8AC3E}">
        <p14:creationId xmlns:p14="http://schemas.microsoft.com/office/powerpoint/2010/main" val="165029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F4E3-8531-E480-5D84-562AC7F35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824D0-F2B5-1D91-EB5D-2A15DACC9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74A10-907C-A65C-D9F3-C70787EE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" y="68826"/>
            <a:ext cx="12192000" cy="67891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E901F-619B-36A6-BA85-A0A00292238E}"/>
              </a:ext>
            </a:extLst>
          </p:cNvPr>
          <p:cNvSpPr/>
          <p:nvPr/>
        </p:nvSpPr>
        <p:spPr>
          <a:xfrm>
            <a:off x="8023123" y="1307690"/>
            <a:ext cx="1966451" cy="22943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0CB5786-D7C5-B99F-C390-D58568CA7007}"/>
              </a:ext>
            </a:extLst>
          </p:cNvPr>
          <p:cNvSpPr/>
          <p:nvPr/>
        </p:nvSpPr>
        <p:spPr>
          <a:xfrm rot="6284149">
            <a:off x="10237277" y="2697304"/>
            <a:ext cx="263376" cy="6876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6B96C3-3329-EBE6-24ED-A2A7B0FAFBE3}"/>
              </a:ext>
            </a:extLst>
          </p:cNvPr>
          <p:cNvSpPr txBox="1"/>
          <p:nvPr/>
        </p:nvSpPr>
        <p:spPr>
          <a:xfrm>
            <a:off x="10699195" y="2663261"/>
            <a:ext cx="150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4: Lựa chọn khối tuyển sinh theo độ tuổi</a:t>
            </a:r>
          </a:p>
        </p:txBody>
      </p:sp>
    </p:spTree>
    <p:extLst>
      <p:ext uri="{BB962C8B-B14F-4D97-AF65-F5344CB8AC3E}">
        <p14:creationId xmlns:p14="http://schemas.microsoft.com/office/powerpoint/2010/main" val="215987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F463-9171-115D-A80F-0085D7F5C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3661B-BD41-65CA-184F-9CC307193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E8E62-CDB1-B74F-77FE-119F9006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24E7FE-3512-B754-8484-2556BB6049B2}"/>
              </a:ext>
            </a:extLst>
          </p:cNvPr>
          <p:cNvSpPr/>
          <p:nvPr/>
        </p:nvSpPr>
        <p:spPr>
          <a:xfrm>
            <a:off x="4227871" y="1366684"/>
            <a:ext cx="3932903" cy="1799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8583A-A298-1C54-E653-193B25082CFE}"/>
              </a:ext>
            </a:extLst>
          </p:cNvPr>
          <p:cNvSpPr txBox="1"/>
          <p:nvPr/>
        </p:nvSpPr>
        <p:spPr>
          <a:xfrm>
            <a:off x="9070257" y="1225018"/>
            <a:ext cx="2836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5: Nhập đầy đủ thông tin: Số định danh, mật khẩu, mã bảo vệ.</a:t>
            </a:r>
          </a:p>
          <a:p>
            <a:r>
              <a:rPr lang="en-US">
                <a:highlight>
                  <a:srgbClr val="FFFF00"/>
                </a:highlight>
              </a:rPr>
              <a:t>( Thông tin Số định danh và mật khẩu đã được trường cuối cấp gửi)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E09232A-A6BE-01AE-E902-6C90C2E1747C}"/>
              </a:ext>
            </a:extLst>
          </p:cNvPr>
          <p:cNvSpPr/>
          <p:nvPr/>
        </p:nvSpPr>
        <p:spPr>
          <a:xfrm>
            <a:off x="8268929" y="1799303"/>
            <a:ext cx="801328" cy="2359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3B20BE8-F308-E2E7-0BF2-F728664CF6D7}"/>
              </a:ext>
            </a:extLst>
          </p:cNvPr>
          <p:cNvSpPr/>
          <p:nvPr/>
        </p:nvSpPr>
        <p:spPr>
          <a:xfrm rot="5400000">
            <a:off x="5848041" y="3793103"/>
            <a:ext cx="652600" cy="19728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2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F104-45AF-18D2-B163-B413F648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8EA38-F197-7BFC-3166-E34C7E723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66C57-DDD9-76E1-EB98-139C50F8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2CC5E8-A1E3-8DA8-1E68-04567590F632}"/>
              </a:ext>
            </a:extLst>
          </p:cNvPr>
          <p:cNvSpPr/>
          <p:nvPr/>
        </p:nvSpPr>
        <p:spPr>
          <a:xfrm>
            <a:off x="2458065" y="1828800"/>
            <a:ext cx="758067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737B788-24D5-37DB-7260-D9D297403335}"/>
              </a:ext>
            </a:extLst>
          </p:cNvPr>
          <p:cNvSpPr/>
          <p:nvPr/>
        </p:nvSpPr>
        <p:spPr>
          <a:xfrm rot="10800000">
            <a:off x="10068230" y="2517056"/>
            <a:ext cx="639097" cy="17698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08390-B30D-272B-615E-0AB69CA1072F}"/>
              </a:ext>
            </a:extLst>
          </p:cNvPr>
          <p:cNvSpPr txBox="1"/>
          <p:nvPr/>
        </p:nvSpPr>
        <p:spPr>
          <a:xfrm>
            <a:off x="10736825" y="2064774"/>
            <a:ext cx="112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6: Kiểm tra rà soát thông tin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4B487A6-A2E1-97FD-3B07-69F64C8E0FCD}"/>
              </a:ext>
            </a:extLst>
          </p:cNvPr>
          <p:cNvSpPr/>
          <p:nvPr/>
        </p:nvSpPr>
        <p:spPr>
          <a:xfrm rot="5400000">
            <a:off x="6508954" y="3721996"/>
            <a:ext cx="167149" cy="70792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90CEF-78EA-2A3F-2B58-7F18528D0412}"/>
              </a:ext>
            </a:extLst>
          </p:cNvPr>
          <p:cNvSpPr txBox="1"/>
          <p:nvPr/>
        </p:nvSpPr>
        <p:spPr>
          <a:xfrm>
            <a:off x="7089058" y="3673772"/>
            <a:ext cx="204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 Đăng ký theo nguyện vọng của PHHS</a:t>
            </a:r>
          </a:p>
        </p:txBody>
      </p:sp>
    </p:spTree>
    <p:extLst>
      <p:ext uri="{BB962C8B-B14F-4D97-AF65-F5344CB8AC3E}">
        <p14:creationId xmlns:p14="http://schemas.microsoft.com/office/powerpoint/2010/main" val="168819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E6CE-79E6-68CD-893B-920F1ED3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3E997-95B6-DEC0-FCF3-04C12AD5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BF336-4DF0-5B63-69F6-BBBA7B2490BF}"/>
              </a:ext>
            </a:extLst>
          </p:cNvPr>
          <p:cNvSpPr txBox="1"/>
          <p:nvPr/>
        </p:nvSpPr>
        <p:spPr>
          <a:xfrm>
            <a:off x="6961239" y="1553498"/>
            <a:ext cx="281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Đăng ký trường tiên tiến hiện đại ( nếu có nhu cầu) và thỏa mãn các tiêu chí của trường tiên tiến hiện đại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6502F-C7B9-B6E1-C818-FFEA25963F96}"/>
              </a:ext>
            </a:extLst>
          </p:cNvPr>
          <p:cNvSpPr/>
          <p:nvPr/>
        </p:nvSpPr>
        <p:spPr>
          <a:xfrm>
            <a:off x="2418735" y="1027906"/>
            <a:ext cx="7531510" cy="5097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4071-1B92-868A-3CA9-29F353AAB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42EFB-455A-36C1-FDB3-9768FF870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27EB4-E01D-1D8D-901F-80FF34A0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35839E1-6DAE-C4B6-91F9-72514DBA9267}"/>
              </a:ext>
            </a:extLst>
          </p:cNvPr>
          <p:cNvSpPr/>
          <p:nvPr/>
        </p:nvSpPr>
        <p:spPr>
          <a:xfrm rot="5400000">
            <a:off x="7177549" y="5197837"/>
            <a:ext cx="206477" cy="71775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8F071-DDDC-C58E-BD5C-9E73EEAFD7B1}"/>
              </a:ext>
            </a:extLst>
          </p:cNvPr>
          <p:cNvSpPr txBox="1"/>
          <p:nvPr/>
        </p:nvSpPr>
        <p:spPr>
          <a:xfrm>
            <a:off x="7644581" y="5233548"/>
            <a:ext cx="232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7: Tích chọn cam kết và nhập mã bảo vệ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724CBC7-5C4A-7817-8240-3497A5048323}"/>
              </a:ext>
            </a:extLst>
          </p:cNvPr>
          <p:cNvSpPr/>
          <p:nvPr/>
        </p:nvSpPr>
        <p:spPr>
          <a:xfrm rot="7927170">
            <a:off x="9478847" y="739986"/>
            <a:ext cx="175139" cy="67267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51B39-86AB-1609-717A-12D954CF6163}"/>
              </a:ext>
            </a:extLst>
          </p:cNvPr>
          <p:cNvSpPr txBox="1"/>
          <p:nvPr/>
        </p:nvSpPr>
        <p:spPr>
          <a:xfrm>
            <a:off x="9874626" y="123086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8: Gửi đăng ký </a:t>
            </a:r>
          </a:p>
        </p:txBody>
      </p:sp>
    </p:spTree>
    <p:extLst>
      <p:ext uri="{BB962C8B-B14F-4D97-AF65-F5344CB8AC3E}">
        <p14:creationId xmlns:p14="http://schemas.microsoft.com/office/powerpoint/2010/main" val="146755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100</TotalTime>
  <Words>374</Words>
  <Application>Microsoft Office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Roboto</vt:lpstr>
      <vt:lpstr>Gallery</vt:lpstr>
      <vt:lpstr>PowerPoint Presentation</vt:lpstr>
      <vt:lpstr>Quy trình và các mốc thời gian quan trọng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Anh Phạm</dc:creator>
  <cp:lastModifiedBy>Tuấn Anh Phạm</cp:lastModifiedBy>
  <cp:revision>4</cp:revision>
  <dcterms:created xsi:type="dcterms:W3CDTF">2024-05-21T10:48:43Z</dcterms:created>
  <dcterms:modified xsi:type="dcterms:W3CDTF">2024-05-21T15:24:15Z</dcterms:modified>
</cp:coreProperties>
</file>