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4" r:id="rId3"/>
    <p:sldId id="276" r:id="rId4"/>
    <p:sldId id="278" r:id="rId5"/>
    <p:sldId id="27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81" d="100"/>
          <a:sy n="81" d="100"/>
        </p:scale>
        <p:origin x="1483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6C916-1C3E-4BB9-BA40-BEBF37F8E45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B04A7-FD72-418D-85EC-1AFED3FA5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7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B04A7-FD72-418D-85EC-1AFED3FA59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7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4D78-31DF-46AF-BE4A-65B37C8957D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1225-53E6-4CAD-98C3-C2105D4DF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5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4D78-31DF-46AF-BE4A-65B37C8957D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1225-53E6-4CAD-98C3-C2105D4DF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4D78-31DF-46AF-BE4A-65B37C8957D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1225-53E6-4CAD-98C3-C2105D4DF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7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4D78-31DF-46AF-BE4A-65B37C8957D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1225-53E6-4CAD-98C3-C2105D4DF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0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4D78-31DF-46AF-BE4A-65B37C8957D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1225-53E6-4CAD-98C3-C2105D4DF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6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4D78-31DF-46AF-BE4A-65B37C8957D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1225-53E6-4CAD-98C3-C2105D4DF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1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4D78-31DF-46AF-BE4A-65B37C8957D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1225-53E6-4CAD-98C3-C2105D4DF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3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4D78-31DF-46AF-BE4A-65B37C8957D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1225-53E6-4CAD-98C3-C2105D4DF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4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4D78-31DF-46AF-BE4A-65B37C8957D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1225-53E6-4CAD-98C3-C2105D4DF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2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4D78-31DF-46AF-BE4A-65B37C8957D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1225-53E6-4CAD-98C3-C2105D4DF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4D78-31DF-46AF-BE4A-65B37C8957D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A1225-53E6-4CAD-98C3-C2105D4DF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9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24D78-31DF-46AF-BE4A-65B37C8957D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A1225-53E6-4CAD-98C3-C2105D4DF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9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esktop\hinh anh\5450531-cartoon-seascape-stock-vector-cartoon-beach-s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8928958" cy="651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1600" y="3573016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    ĐỀ TÀI: Ô NHIỄM BIỂN</a:t>
            </a:r>
          </a:p>
        </p:txBody>
      </p:sp>
    </p:spTree>
    <p:extLst>
      <p:ext uri="{BB962C8B-B14F-4D97-AF65-F5344CB8AC3E}">
        <p14:creationId xmlns:p14="http://schemas.microsoft.com/office/powerpoint/2010/main" val="86994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33CC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ở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biển</a:t>
            </a:r>
            <a:r>
              <a:rPr lang="en-US" dirty="0"/>
              <a:t>?</a:t>
            </a:r>
          </a:p>
        </p:txBody>
      </p:sp>
      <p:pic>
        <p:nvPicPr>
          <p:cNvPr id="3074" name="Picture 2" descr="C:\Users\Welcome\Desktop\New folder\1592363187000_khau_tra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176464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Welcome\Desktop\New folder\5027ocean-plastic-adobestock210495885-72dpi-1435544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403244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1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biển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rác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?</a:t>
            </a:r>
          </a:p>
        </p:txBody>
      </p:sp>
      <p:pic>
        <p:nvPicPr>
          <p:cNvPr id="4098" name="Picture 2" descr="C:\Users\Welcome\Desktop\hinh o nhiem bien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17646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Welcome\Desktop\New folder\94e2721a2fb062d2e9dc074f6ddfa23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92271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33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06613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biển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ô </a:t>
            </a:r>
            <a:r>
              <a:rPr lang="en-US" dirty="0" err="1"/>
              <a:t>nhiễm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hại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pic>
        <p:nvPicPr>
          <p:cNvPr id="5122" name="Picture 2" descr="C:\Users\Welcome\Desktop\New folder\ca-chet-trang-so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9" y="1725960"/>
            <a:ext cx="2819999" cy="23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Welcome\Desktop\New folder\bali1-3006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93" y="1700808"/>
            <a:ext cx="229519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Welcome\Desktop\New folder\download-13_01_41_2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124" y="4313092"/>
            <a:ext cx="3082071" cy="235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Welcome\Desktop\New folder\images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306" y="1700808"/>
            <a:ext cx="315366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Welcome\Desktop\New folder\tải xuống (10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241457"/>
            <a:ext cx="2736305" cy="242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Bao Thi\Desktop\chi Ngân\nhung-buc-anh-gay-soc-ve-o-nhiem-moi-truong-o-trung-quoc-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r="45189"/>
          <a:stretch/>
        </p:blipFill>
        <p:spPr bwMode="auto">
          <a:xfrm>
            <a:off x="3399693" y="4241457"/>
            <a:ext cx="2295191" cy="242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91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94719"/>
            <a:ext cx="3456384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NHỮNG HÀNH ĐỘNG GÂY Ô NHIỄM BIỂN</a:t>
            </a:r>
          </a:p>
        </p:txBody>
      </p:sp>
      <p:pic>
        <p:nvPicPr>
          <p:cNvPr id="3075" name="Picture 3" descr="C:\Users\Welcome\Desktop\hinh anh\tai-hinh-nen-powerpoint-dep-don-gian-phu-hop-voi-moi-slide-36_5a7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448800" cy="732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26532" y="188640"/>
            <a:ext cx="9063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NHỮNG HÀNH ĐỘNG GÂY Ô NHIỄM BIỂN </a:t>
            </a:r>
          </a:p>
        </p:txBody>
      </p:sp>
      <p:pic>
        <p:nvPicPr>
          <p:cNvPr id="3076" name="Picture 4" descr="C:\Users\Welcome\Desktop\New folder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4" y="1329970"/>
            <a:ext cx="2466975" cy="20882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cap="rnd">
            <a:solidFill>
              <a:srgbClr val="00B0F0">
                <a:alpha val="12000"/>
              </a:srgbClr>
            </a:solidFill>
          </a:ln>
          <a:effectLst>
            <a:glow rad="63500">
              <a:srgbClr val="92D050"/>
            </a:glow>
          </a:effectLst>
        </p:spPr>
      </p:pic>
      <p:sp>
        <p:nvSpPr>
          <p:cNvPr id="10" name="Rectangle 9"/>
          <p:cNvSpPr/>
          <p:nvPr/>
        </p:nvSpPr>
        <p:spPr>
          <a:xfrm>
            <a:off x="107794" y="3573016"/>
            <a:ext cx="2466975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1-XẢ RÁC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28206" y="3655000"/>
            <a:ext cx="2880320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2-TRÀN DẦU</a:t>
            </a:r>
          </a:p>
        </p:txBody>
      </p:sp>
      <p:pic>
        <p:nvPicPr>
          <p:cNvPr id="3079" name="Picture 7" descr="C:\Users\Welcome\Desktop\New folder\tải xuống (9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198" y="1305780"/>
            <a:ext cx="2738141" cy="2088232"/>
          </a:xfrm>
          <a:prstGeom prst="rect">
            <a:avLst/>
          </a:prstGeom>
          <a:noFill/>
          <a:ln>
            <a:solidFill>
              <a:srgbClr val="00B050">
                <a:alpha val="8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937968" y="3573016"/>
            <a:ext cx="3098528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3-DÙNG ĐIỆN</a:t>
            </a:r>
          </a:p>
        </p:txBody>
      </p:sp>
      <p:pic>
        <p:nvPicPr>
          <p:cNvPr id="3080" name="Picture 8" descr="C:\Users\Welcome\Desktop\New folder\o-nhiem-moi-truong-bien-la-gi-0ê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636" y="1329971"/>
            <a:ext cx="3001516" cy="2178732"/>
          </a:xfrm>
          <a:prstGeom prst="rect">
            <a:avLst/>
          </a:prstGeom>
          <a:noFill/>
          <a:ln>
            <a:gradFill>
              <a:gsLst>
                <a:gs pos="0">
                  <a:srgbClr val="00B050">
                    <a:alpha val="37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114300" dir="7320000">
              <a:srgbClr val="00B05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138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59</Words>
  <Application>Microsoft Office PowerPoint</Application>
  <PresentationFormat>On-screen Show (4:3)</PresentationFormat>
  <Paragraphs>10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Các bạn thấy gì ở dưới biển?</vt:lpstr>
      <vt:lpstr>Tại sao biển có nhiều rác như vậy?</vt:lpstr>
      <vt:lpstr>Khi nước biển bị ô nhiễm sẽ có những tác hại gì?</vt:lpstr>
      <vt:lpstr>NHỮNG HÀNH ĐỘNG GÂY Ô NHIỄM BIỂN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Bao Thi</dc:creator>
  <cp:lastModifiedBy>BaoThi</cp:lastModifiedBy>
  <cp:revision>75</cp:revision>
  <dcterms:created xsi:type="dcterms:W3CDTF">2017-11-28T12:04:46Z</dcterms:created>
  <dcterms:modified xsi:type="dcterms:W3CDTF">2024-01-24T05:47:34Z</dcterms:modified>
</cp:coreProperties>
</file>