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4" r:id="rId4"/>
    <p:sldId id="269" r:id="rId5"/>
    <p:sldId id="265" r:id="rId6"/>
    <p:sldId id="264" r:id="rId7"/>
    <p:sldId id="270" r:id="rId8"/>
    <p:sldId id="271" r:id="rId9"/>
    <p:sldId id="272" r:id="rId10"/>
    <p:sldId id="267" r:id="rId11"/>
    <p:sldId id="260" r:id="rId12"/>
    <p:sldId id="273" r:id="rId13"/>
    <p:sldId id="261" r:id="rId14"/>
    <p:sldId id="266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oThi" initials="B" lastIdx="2" clrIdx="0">
    <p:extLst>
      <p:ext uri="{19B8F6BF-5375-455C-9EA6-DF929625EA0E}">
        <p15:presenceInfo xmlns:p15="http://schemas.microsoft.com/office/powerpoint/2012/main" userId="BaoTh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6600"/>
    <a:srgbClr val="FF3399"/>
    <a:srgbClr val="66FFFF"/>
    <a:srgbClr val="FFFF66"/>
    <a:srgbClr val="66FF66"/>
    <a:srgbClr val="66FF33"/>
    <a:srgbClr val="FF9933"/>
    <a:srgbClr val="00FF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5C5C-9313-25B2-5E91-55448E74C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7B5C85-EFE4-9E79-2E46-497252E8A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868CC-AA8C-ABD7-0432-CE4738D6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B65D95-FAB3-01B4-9251-C7C5E6CFE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58DA94-3D70-5939-A26B-BC69D4590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8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EBF4-7206-EAD8-BBD5-E0846874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ECBCE-F2FF-1BAD-2494-8DFB9716D9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0EF02-E980-5402-2841-95CD4A46E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5315D-7027-B5AD-0092-E7638A345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D57F3-AD71-BE45-0567-1F7A901DA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38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781705-FE1F-067E-8828-83D3E9C841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AC686-E6E9-8213-1595-F4324B66EB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D92A-D03A-7DC2-EED3-9F51C0BF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663F7-88C4-7C62-AD6C-D94FC23E2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032F7-5A58-4CB1-BBBC-9D13BCEA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00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C71FE-C741-4A47-1D3F-3B74E1CC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D6620-CA5D-9E2D-DD87-B06F7BB86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071DE-98E3-E65F-10EF-9A8FC5640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01022-FBD4-A94E-B0B0-BFEE4616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44B2A-F05A-DEA1-CCB6-BDE175E0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73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5591-7A1F-AF42-1BFC-A8D77C3A2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2D51C-CA4A-7A64-7CCF-E27DFFA2D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5A019-EAB8-C370-5956-399D744E3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6AE85-85F4-3FDE-9288-972C7FD5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DD1A3-3313-BC0C-7B38-30BFC645A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2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69FBB-4978-B333-5EEC-9C1BF9472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53693-D21D-351D-E8C1-BDCEB602A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6284F9-C4EE-441D-D696-7E5511E02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22576-33FE-41CE-B01E-2634A0D1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05D53-CE08-E16D-BF68-8D671EB64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16ABE-A7C6-4411-9B97-52CC86B5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87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DCF36-F75F-F933-4483-F77A47B4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91223-4ECF-4410-12D6-4A270D3D9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381C2-DB9F-78D3-EED4-FAAD380A7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0F0B3-573A-EA7E-FD9C-CA6F9C9B6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D30F50-1369-3C9D-4F16-97F9C14145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7E442E-FF84-2323-FF2E-65B999D33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38692D-19A5-E241-883F-9B5020ADD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9198C8-53F5-1753-DAE7-A8EB5941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24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F9ACE-4AC1-BFBE-2B5A-B921529A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54F11A-55A1-A04E-8A0D-B4B4EEE6E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E1D133-6816-E38E-0195-78B355E47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9598C-9B2D-1D54-67C3-9CD9A0E8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79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ED747C-8018-5C2C-962C-6B0EC5421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3991AA-F829-7645-CECA-611172701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F704E-0831-67A2-46B3-F710A0C36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30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53434-FA5F-778A-912B-71192A3C4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54D76-B046-05F7-4B57-480FE36B8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3CA80A-B55E-E9BA-75E4-BEFA2F735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3FF85B-4DC1-6130-19BC-86FF93C35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C52CE0-4FA5-8CD8-A878-DED346A4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CC04A7-CED6-AC37-3489-66F08980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1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A978C-BC72-E827-8010-F4884E16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59681A-2CAF-A89D-7027-C32AA8B733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0A050-35F5-A1DB-715D-6688BF5AA8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E2ECB-8BB1-CF6D-EB7D-932B16995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2E67C3-A7EE-7C2A-753A-B40CA5733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18123-2A83-7B99-33A3-DA43B497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0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1BD809-BE66-A0C2-A409-3390E67C9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B52D0-46C2-0768-5D87-A53DF4FEA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82A85-0B5E-5F83-767E-0DD82C6B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F38C1-68B3-461D-9D6C-6D3A1AEBE898}" type="datetimeFigureOut">
              <a:rPr lang="en-US" smtClean="0"/>
              <a:t>3/14/2023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E1F79-E2D2-469E-22FB-E47F9A4C2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A067D-4051-92E4-B2A5-B8C50BF82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37319-80FA-439B-A5F5-ACCA6E1D9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8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slide" Target="slide9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slide" Target="slide8.xml"/><Relationship Id="rId5" Type="http://schemas.openxmlformats.org/officeDocument/2006/relationships/image" Target="../media/image6.png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slide" Target="slide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slide" Target="slide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slide" Target="slide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artoon Coconut Trees Background Images, HD Pictures and Wallpaper For Free  Download | Pngtree">
            <a:extLst>
              <a:ext uri="{FF2B5EF4-FFF2-40B4-BE49-F238E27FC236}">
                <a16:creationId xmlns:a16="http://schemas.microsoft.com/office/drawing/2014/main" id="{25C4A6BD-B043-240B-112C-8FED1FDF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2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00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7F206E-DA31-A23B-9658-2C921F590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BE OI NHO NHE">
            <a:hlinkClick r:id="" action="ppaction://media"/>
            <a:extLst>
              <a:ext uri="{FF2B5EF4-FFF2-40B4-BE49-F238E27FC236}">
                <a16:creationId xmlns:a16="http://schemas.microsoft.com/office/drawing/2014/main" id="{A205FC9A-44CF-E00B-8830-5E3E6F36B9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5" end="74962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962" y="5863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8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099006877983048647 (1)">
            <a:hlinkClick r:id="" action="ppaction://media"/>
            <a:extLst>
              <a:ext uri="{FF2B5EF4-FFF2-40B4-BE49-F238E27FC236}">
                <a16:creationId xmlns:a16="http://schemas.microsoft.com/office/drawing/2014/main" id="{6B7CE61D-A36B-AFBC-FBA7-58587ABC7C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5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7F206E-DA31-A23B-9658-2C921F590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BE OI NHO NHE">
            <a:hlinkClick r:id="" action="ppaction://media"/>
            <a:extLst>
              <a:ext uri="{FF2B5EF4-FFF2-40B4-BE49-F238E27FC236}">
                <a16:creationId xmlns:a16="http://schemas.microsoft.com/office/drawing/2014/main" id="{A205FC9A-44CF-E00B-8830-5E3E6F36B94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5" end="74962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962" y="5863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345853695829152279">
            <a:hlinkClick r:id="" action="ppaction://media"/>
            <a:extLst>
              <a:ext uri="{FF2B5EF4-FFF2-40B4-BE49-F238E27FC236}">
                <a16:creationId xmlns:a16="http://schemas.microsoft.com/office/drawing/2014/main" id="{A6512D67-5093-2529-91DD-88EC63FF8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1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2B2459-5E6E-0D28-F129-09BF56374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6952"/>
          </a:xfrm>
          <a:prstGeom prst="rect">
            <a:avLst/>
          </a:prstGeom>
        </p:spPr>
      </p:pic>
      <p:pic>
        <p:nvPicPr>
          <p:cNvPr id="5" name="BE OI NHO NHE">
            <a:hlinkClick r:id="" action="ppaction://media"/>
            <a:extLst>
              <a:ext uri="{FF2B5EF4-FFF2-40B4-BE49-F238E27FC236}">
                <a16:creationId xmlns:a16="http://schemas.microsoft.com/office/drawing/2014/main" id="{C305A31C-56AD-34BA-B283-641F10640E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0" end="70396.93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343" y="1272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0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5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95FAFE-2E99-19F4-2577-0BEAF3E79B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BAN CUOI BE OI NHO NHÉ">
            <a:hlinkClick r:id="" action="ppaction://media"/>
            <a:extLst>
              <a:ext uri="{FF2B5EF4-FFF2-40B4-BE49-F238E27FC236}">
                <a16:creationId xmlns:a16="http://schemas.microsoft.com/office/drawing/2014/main" id="{5AE5F1D3-C579-2629-A957-1B8C9D5A8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165" y="197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327657959973807855">
            <a:hlinkClick r:id="" action="ppaction://media"/>
            <a:extLst>
              <a:ext uri="{FF2B5EF4-FFF2-40B4-BE49-F238E27FC236}">
                <a16:creationId xmlns:a16="http://schemas.microsoft.com/office/drawing/2014/main" id="{22BDDA52-43B5-1FE7-F317-22A1F64E24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6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MỞ">
            <a:hlinkClick r:id="" action="ppaction://media"/>
            <a:extLst>
              <a:ext uri="{FF2B5EF4-FFF2-40B4-BE49-F238E27FC236}">
                <a16:creationId xmlns:a16="http://schemas.microsoft.com/office/drawing/2014/main" id="{3A503FC1-3BD9-0A2D-DA94-F735E5183E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6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1B237A4B-1845-7574-F88D-BFC3F394EF0A}"/>
              </a:ext>
            </a:extLst>
          </p:cNvPr>
          <p:cNvGrpSpPr/>
          <p:nvPr/>
        </p:nvGrpSpPr>
        <p:grpSpPr>
          <a:xfrm>
            <a:off x="193963" y="217052"/>
            <a:ext cx="3749964" cy="6243025"/>
            <a:chOff x="193963" y="217052"/>
            <a:chExt cx="3749964" cy="624302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D38407D-6F20-7226-4B00-9423361AEBF5}"/>
                </a:ext>
              </a:extLst>
            </p:cNvPr>
            <p:cNvGrpSpPr/>
            <p:nvPr/>
          </p:nvGrpSpPr>
          <p:grpSpPr>
            <a:xfrm>
              <a:off x="193964" y="217052"/>
              <a:ext cx="3749963" cy="5477166"/>
              <a:chOff x="193964" y="674252"/>
              <a:chExt cx="3749963" cy="5477166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CAA99AD-1A9D-6D1D-4C8E-BF1CA4B96610}"/>
                  </a:ext>
                </a:extLst>
              </p:cNvPr>
              <p:cNvSpPr/>
              <p:nvPr/>
            </p:nvSpPr>
            <p:spPr>
              <a:xfrm>
                <a:off x="193964" y="674252"/>
                <a:ext cx="3749963" cy="5477166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CB3F666-B7BD-3C6C-16A7-45CBD858EB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664" y="759691"/>
                <a:ext cx="2481271" cy="5142344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9739C27-17C1-E9FB-85A4-4B321D45D8F4}"/>
                </a:ext>
              </a:extLst>
            </p:cNvPr>
            <p:cNvSpPr txBox="1"/>
            <p:nvPr/>
          </p:nvSpPr>
          <p:spPr>
            <a:xfrm>
              <a:off x="193963" y="5906079"/>
              <a:ext cx="3749963" cy="553998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BIỂN BÁO CẤM BƠI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640664-D0C4-EBBC-0E1B-17A96DAC56EC}"/>
              </a:ext>
            </a:extLst>
          </p:cNvPr>
          <p:cNvGrpSpPr/>
          <p:nvPr/>
        </p:nvGrpSpPr>
        <p:grpSpPr>
          <a:xfrm>
            <a:off x="4110180" y="217053"/>
            <a:ext cx="3971637" cy="6243024"/>
            <a:chOff x="4110180" y="217053"/>
            <a:chExt cx="3971637" cy="624302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AC37439-9CDD-195C-7D7A-5A2026BB4C61}"/>
                </a:ext>
              </a:extLst>
            </p:cNvPr>
            <p:cNvGrpSpPr/>
            <p:nvPr/>
          </p:nvGrpSpPr>
          <p:grpSpPr>
            <a:xfrm>
              <a:off x="4221018" y="217053"/>
              <a:ext cx="3749963" cy="5477165"/>
              <a:chOff x="4221018" y="674253"/>
              <a:chExt cx="3749963" cy="5477165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E724BD46-4989-CE11-2352-7CBCFE3D0BB0}"/>
                  </a:ext>
                </a:extLst>
              </p:cNvPr>
              <p:cNvSpPr/>
              <p:nvPr/>
            </p:nvSpPr>
            <p:spPr>
              <a:xfrm>
                <a:off x="4221018" y="674253"/>
                <a:ext cx="3749963" cy="547716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29BF4BE-C5AF-8D81-5BCD-C36618974636}"/>
                  </a:ext>
                </a:extLst>
              </p:cNvPr>
              <p:cNvGrpSpPr/>
              <p:nvPr/>
            </p:nvGrpSpPr>
            <p:grpSpPr>
              <a:xfrm>
                <a:off x="4716316" y="923635"/>
                <a:ext cx="2806701" cy="5061529"/>
                <a:chOff x="4872182" y="988287"/>
                <a:chExt cx="1639458" cy="3236405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id="{ABD19A88-32AD-1CE4-7DF7-A2661325A8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872182" y="988287"/>
                  <a:ext cx="0" cy="3236405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Isosceles Triangle 9">
                  <a:extLst>
                    <a:ext uri="{FF2B5EF4-FFF2-40B4-BE49-F238E27FC236}">
                      <a16:creationId xmlns:a16="http://schemas.microsoft.com/office/drawing/2014/main" id="{4D55B979-DDFE-DA32-84F3-DB781370BEF9}"/>
                    </a:ext>
                  </a:extLst>
                </p:cNvPr>
                <p:cNvSpPr/>
                <p:nvPr/>
              </p:nvSpPr>
              <p:spPr>
                <a:xfrm rot="5400000">
                  <a:off x="4862944" y="1002144"/>
                  <a:ext cx="1662551" cy="1634840"/>
                </a:xfrm>
                <a:prstGeom prst="triangl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D146B5-BF17-B8A3-3399-C0AF2AE852F0}"/>
                </a:ext>
              </a:extLst>
            </p:cNvPr>
            <p:cNvSpPr txBox="1"/>
            <p:nvPr/>
          </p:nvSpPr>
          <p:spPr>
            <a:xfrm>
              <a:off x="4110180" y="5906079"/>
              <a:ext cx="3971637" cy="553998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 VỰC NGUY HIỂM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597745F-0568-6603-6D25-00AF826DCA9D}"/>
              </a:ext>
            </a:extLst>
          </p:cNvPr>
          <p:cNvGrpSpPr/>
          <p:nvPr/>
        </p:nvGrpSpPr>
        <p:grpSpPr>
          <a:xfrm>
            <a:off x="8248072" y="215019"/>
            <a:ext cx="3749963" cy="6245058"/>
            <a:chOff x="8248072" y="215019"/>
            <a:chExt cx="3749963" cy="624505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A7EC87-BB91-E9B4-0CA2-CB9FAB91E989}"/>
                </a:ext>
              </a:extLst>
            </p:cNvPr>
            <p:cNvGrpSpPr/>
            <p:nvPr/>
          </p:nvGrpSpPr>
          <p:grpSpPr>
            <a:xfrm>
              <a:off x="8248072" y="215019"/>
              <a:ext cx="3749963" cy="5477165"/>
              <a:chOff x="8248072" y="674252"/>
              <a:chExt cx="3749963" cy="547716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DCEAD45-3D26-CE66-0A9C-1AAC4D6480D6}"/>
                  </a:ext>
                </a:extLst>
              </p:cNvPr>
              <p:cNvSpPr/>
              <p:nvPr/>
            </p:nvSpPr>
            <p:spPr>
              <a:xfrm>
                <a:off x="8248072" y="674252"/>
                <a:ext cx="3749963" cy="5477165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9121854-7652-0CFB-491B-BDB0D34D94EF}"/>
                  </a:ext>
                </a:extLst>
              </p:cNvPr>
              <p:cNvGrpSpPr/>
              <p:nvPr/>
            </p:nvGrpSpPr>
            <p:grpSpPr>
              <a:xfrm>
                <a:off x="8746833" y="938934"/>
                <a:ext cx="2729504" cy="5046230"/>
                <a:chOff x="9070109" y="988291"/>
                <a:chExt cx="1648695" cy="3048061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1CC8CA7F-3819-3B69-F7F0-5298CB6823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70109" y="988291"/>
                  <a:ext cx="0" cy="3048061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Isosceles Triangle 11">
                  <a:extLst>
                    <a:ext uri="{FF2B5EF4-FFF2-40B4-BE49-F238E27FC236}">
                      <a16:creationId xmlns:a16="http://schemas.microsoft.com/office/drawing/2014/main" id="{815D64F9-AE98-6718-D642-B7D37CB78E30}"/>
                    </a:ext>
                  </a:extLst>
                </p:cNvPr>
                <p:cNvSpPr/>
                <p:nvPr/>
              </p:nvSpPr>
              <p:spPr>
                <a:xfrm rot="5400000">
                  <a:off x="9070108" y="1002147"/>
                  <a:ext cx="1662551" cy="1634840"/>
                </a:xfrm>
                <a:prstGeom prst="triangle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C7DD85-BB8C-552E-5F0D-9CF41DD572C9}"/>
                </a:ext>
              </a:extLst>
            </p:cNvPr>
            <p:cNvSpPr txBox="1"/>
            <p:nvPr/>
          </p:nvSpPr>
          <p:spPr>
            <a:xfrm>
              <a:off x="8363523" y="5906079"/>
              <a:ext cx="3519057" cy="553998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KHU VỰC AN TOÀN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2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ute cartoon spring background with copysace on green field with leaves falling in pastel colour, minimal background">
            <a:extLst>
              <a:ext uri="{FF2B5EF4-FFF2-40B4-BE49-F238E27FC236}">
                <a16:creationId xmlns:a16="http://schemas.microsoft.com/office/drawing/2014/main" id="{3971E361-837D-2515-8A73-9528B5BE9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891" cy="69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222FC64-C835-4BA1-C502-85D2B287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769" y="1282181"/>
            <a:ext cx="3546231" cy="119044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CHƠI: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DAD019A-F2DD-1392-C0F3-413431402A1D}"/>
              </a:ext>
            </a:extLst>
          </p:cNvPr>
          <p:cNvSpPr txBox="1">
            <a:spLocks/>
          </p:cNvSpPr>
          <p:nvPr/>
        </p:nvSpPr>
        <p:spPr>
          <a:xfrm>
            <a:off x="1913737" y="2596433"/>
            <a:ext cx="8637032" cy="21163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200" b="1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VÒNG QUAY DIỆU KỲ</a:t>
            </a:r>
          </a:p>
        </p:txBody>
      </p:sp>
      <p:pic>
        <p:nvPicPr>
          <p:cNvPr id="7" name="MO MAN">
            <a:hlinkClick r:id="" action="ppaction://media"/>
            <a:extLst>
              <a:ext uri="{FF2B5EF4-FFF2-40B4-BE49-F238E27FC236}">
                <a16:creationId xmlns:a16="http://schemas.microsoft.com/office/drawing/2014/main" id="{F00DE182-9125-40BC-017A-B170DAFE5A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7" end="895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34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6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6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4291EA7-075E-31B8-2F92-9E792151CFCF}"/>
              </a:ext>
            </a:extLst>
          </p:cNvPr>
          <p:cNvSpPr/>
          <p:nvPr/>
        </p:nvSpPr>
        <p:spPr>
          <a:xfrm>
            <a:off x="3361767" y="5200889"/>
            <a:ext cx="4463875" cy="1454147"/>
          </a:xfrm>
          <a:custGeom>
            <a:avLst/>
            <a:gdLst>
              <a:gd name="connsiteX0" fmla="*/ 823993 w 4463875"/>
              <a:gd name="connsiteY0" fmla="*/ 0 h 1454147"/>
              <a:gd name="connsiteX1" fmla="*/ 3668746 w 4463875"/>
              <a:gd name="connsiteY1" fmla="*/ 0 h 1454147"/>
              <a:gd name="connsiteX2" fmla="*/ 3945554 w 4463875"/>
              <a:gd name="connsiteY2" fmla="*/ 1107232 h 1454147"/>
              <a:gd name="connsiteX3" fmla="*/ 4463875 w 4463875"/>
              <a:gd name="connsiteY3" fmla="*/ 1107232 h 1454147"/>
              <a:gd name="connsiteX4" fmla="*/ 4463875 w 4463875"/>
              <a:gd name="connsiteY4" fmla="*/ 1454147 h 1454147"/>
              <a:gd name="connsiteX5" fmla="*/ 0 w 4463875"/>
              <a:gd name="connsiteY5" fmla="*/ 1454147 h 1454147"/>
              <a:gd name="connsiteX6" fmla="*/ 0 w 4463875"/>
              <a:gd name="connsiteY6" fmla="*/ 1107232 h 1454147"/>
              <a:gd name="connsiteX7" fmla="*/ 547185 w 4463875"/>
              <a:gd name="connsiteY7" fmla="*/ 1107232 h 1454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63875" h="1454147">
                <a:moveTo>
                  <a:pt x="823993" y="0"/>
                </a:moveTo>
                <a:lnTo>
                  <a:pt x="3668746" y="0"/>
                </a:lnTo>
                <a:lnTo>
                  <a:pt x="3945554" y="1107232"/>
                </a:lnTo>
                <a:lnTo>
                  <a:pt x="4463875" y="1107232"/>
                </a:lnTo>
                <a:lnTo>
                  <a:pt x="4463875" y="1454147"/>
                </a:lnTo>
                <a:lnTo>
                  <a:pt x="0" y="1454147"/>
                </a:lnTo>
                <a:lnTo>
                  <a:pt x="0" y="1107232"/>
                </a:lnTo>
                <a:lnTo>
                  <a:pt x="547185" y="1107232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AC4018-10F0-9FB6-B945-4047102FAE48}"/>
              </a:ext>
            </a:extLst>
          </p:cNvPr>
          <p:cNvGrpSpPr/>
          <p:nvPr/>
        </p:nvGrpSpPr>
        <p:grpSpPr>
          <a:xfrm>
            <a:off x="3361766" y="860610"/>
            <a:ext cx="4469100" cy="4318139"/>
            <a:chOff x="4299825" y="1796703"/>
            <a:chExt cx="3592347" cy="3314812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A4067B9-A96B-53A7-5ABA-C8CC25BE5906}"/>
                </a:ext>
              </a:extLst>
            </p:cNvPr>
            <p:cNvSpPr/>
            <p:nvPr/>
          </p:nvSpPr>
          <p:spPr>
            <a:xfrm rot="5400000">
              <a:off x="6188242" y="1727319"/>
              <a:ext cx="1634546" cy="1773314"/>
            </a:xfrm>
            <a:custGeom>
              <a:avLst/>
              <a:gdLst>
                <a:gd name="connsiteX0" fmla="*/ 0 w 1634546"/>
                <a:gd name="connsiteY0" fmla="*/ 1773314 h 1773314"/>
                <a:gd name="connsiteX1" fmla="*/ 7497 w 1634546"/>
                <a:gd name="connsiteY1" fmla="*/ 1612397 h 1773314"/>
                <a:gd name="connsiteX2" fmla="*/ 1487836 w 1634546"/>
                <a:gd name="connsiteY2" fmla="*/ 8029 h 1773314"/>
                <a:gd name="connsiteX3" fmla="*/ 1634546 w 1634546"/>
                <a:gd name="connsiteY3" fmla="*/ 0 h 1773314"/>
                <a:gd name="connsiteX4" fmla="*/ 1634546 w 1634546"/>
                <a:gd name="connsiteY4" fmla="*/ 1773314 h 1773314"/>
                <a:gd name="connsiteX5" fmla="*/ 0 w 1634546"/>
                <a:gd name="connsiteY5" fmla="*/ 1773314 h 177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546" h="1773314">
                  <a:moveTo>
                    <a:pt x="0" y="1773314"/>
                  </a:moveTo>
                  <a:lnTo>
                    <a:pt x="7497" y="1612397"/>
                  </a:lnTo>
                  <a:cubicBezTo>
                    <a:pt x="86765" y="766459"/>
                    <a:pt x="707295" y="93938"/>
                    <a:pt x="1487836" y="8029"/>
                  </a:cubicBezTo>
                  <a:lnTo>
                    <a:pt x="1634546" y="0"/>
                  </a:lnTo>
                  <a:lnTo>
                    <a:pt x="1634546" y="1773314"/>
                  </a:lnTo>
                  <a:lnTo>
                    <a:pt x="0" y="1773314"/>
                  </a:lnTo>
                  <a:close/>
                </a:path>
              </a:pathLst>
            </a:custGeom>
            <a:solidFill>
              <a:srgbClr val="66FF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D244C701-B28B-2A9A-FC13-471E2C066A6C}"/>
                </a:ext>
              </a:extLst>
            </p:cNvPr>
            <p:cNvSpPr/>
            <p:nvPr/>
          </p:nvSpPr>
          <p:spPr>
            <a:xfrm rot="5400000">
              <a:off x="4369209" y="1727320"/>
              <a:ext cx="1634546" cy="1773313"/>
            </a:xfrm>
            <a:custGeom>
              <a:avLst/>
              <a:gdLst>
                <a:gd name="connsiteX0" fmla="*/ 0 w 1634546"/>
                <a:gd name="connsiteY0" fmla="*/ 0 h 1773313"/>
                <a:gd name="connsiteX1" fmla="*/ 1634546 w 1634546"/>
                <a:gd name="connsiteY1" fmla="*/ 0 h 1773313"/>
                <a:gd name="connsiteX2" fmla="*/ 1634546 w 1634546"/>
                <a:gd name="connsiteY2" fmla="*/ 1773313 h 1773313"/>
                <a:gd name="connsiteX3" fmla="*/ 1487836 w 1634546"/>
                <a:gd name="connsiteY3" fmla="*/ 1765284 h 1773313"/>
                <a:gd name="connsiteX4" fmla="*/ 7497 w 1634546"/>
                <a:gd name="connsiteY4" fmla="*/ 160916 h 1773313"/>
                <a:gd name="connsiteX5" fmla="*/ 0 w 1634546"/>
                <a:gd name="connsiteY5" fmla="*/ 0 h 177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546" h="1773313">
                  <a:moveTo>
                    <a:pt x="0" y="0"/>
                  </a:moveTo>
                  <a:lnTo>
                    <a:pt x="1634546" y="0"/>
                  </a:lnTo>
                  <a:lnTo>
                    <a:pt x="1634546" y="1773313"/>
                  </a:lnTo>
                  <a:lnTo>
                    <a:pt x="1487836" y="1765284"/>
                  </a:lnTo>
                  <a:cubicBezTo>
                    <a:pt x="707295" y="1679374"/>
                    <a:pt x="86765" y="1006854"/>
                    <a:pt x="7497" y="1609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3B24429-D1E2-6890-7B0E-F4E04692D2EF}"/>
                </a:ext>
              </a:extLst>
            </p:cNvPr>
            <p:cNvSpPr/>
            <p:nvPr/>
          </p:nvSpPr>
          <p:spPr>
            <a:xfrm rot="5400000">
              <a:off x="4369209" y="3407585"/>
              <a:ext cx="1634546" cy="1773313"/>
            </a:xfrm>
            <a:custGeom>
              <a:avLst/>
              <a:gdLst>
                <a:gd name="connsiteX0" fmla="*/ 0 w 1634546"/>
                <a:gd name="connsiteY0" fmla="*/ 1773313 h 1773313"/>
                <a:gd name="connsiteX1" fmla="*/ 0 w 1634546"/>
                <a:gd name="connsiteY1" fmla="*/ 0 h 1773313"/>
                <a:gd name="connsiteX2" fmla="*/ 1634546 w 1634546"/>
                <a:gd name="connsiteY2" fmla="*/ 0 h 1773313"/>
                <a:gd name="connsiteX3" fmla="*/ 1627048 w 1634546"/>
                <a:gd name="connsiteY3" fmla="*/ 160916 h 1773313"/>
                <a:gd name="connsiteX4" fmla="*/ 146710 w 1634546"/>
                <a:gd name="connsiteY4" fmla="*/ 1765284 h 1773313"/>
                <a:gd name="connsiteX5" fmla="*/ 0 w 1634546"/>
                <a:gd name="connsiteY5" fmla="*/ 1773313 h 1773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546" h="1773313">
                  <a:moveTo>
                    <a:pt x="0" y="1773313"/>
                  </a:moveTo>
                  <a:lnTo>
                    <a:pt x="0" y="0"/>
                  </a:lnTo>
                  <a:lnTo>
                    <a:pt x="1634546" y="0"/>
                  </a:lnTo>
                  <a:lnTo>
                    <a:pt x="1627048" y="160916"/>
                  </a:lnTo>
                  <a:cubicBezTo>
                    <a:pt x="1547780" y="1006854"/>
                    <a:pt x="927250" y="1679374"/>
                    <a:pt x="146710" y="1765284"/>
                  </a:cubicBezTo>
                  <a:lnTo>
                    <a:pt x="0" y="1773313"/>
                  </a:lnTo>
                  <a:close/>
                </a:path>
              </a:pathLst>
            </a:custGeom>
            <a:solidFill>
              <a:srgbClr val="66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6BE4EA34-356C-36CD-3CA6-D1CC70B949E9}"/>
                </a:ext>
              </a:extLst>
            </p:cNvPr>
            <p:cNvSpPr/>
            <p:nvPr/>
          </p:nvSpPr>
          <p:spPr>
            <a:xfrm rot="5400000">
              <a:off x="6188242" y="3407584"/>
              <a:ext cx="1634546" cy="1773314"/>
            </a:xfrm>
            <a:custGeom>
              <a:avLst/>
              <a:gdLst>
                <a:gd name="connsiteX0" fmla="*/ 0 w 1634546"/>
                <a:gd name="connsiteY0" fmla="*/ 1773314 h 1773314"/>
                <a:gd name="connsiteX1" fmla="*/ 0 w 1634546"/>
                <a:gd name="connsiteY1" fmla="*/ 0 h 1773314"/>
                <a:gd name="connsiteX2" fmla="*/ 146710 w 1634546"/>
                <a:gd name="connsiteY2" fmla="*/ 8029 h 1773314"/>
                <a:gd name="connsiteX3" fmla="*/ 1627048 w 1634546"/>
                <a:gd name="connsiteY3" fmla="*/ 1612397 h 1773314"/>
                <a:gd name="connsiteX4" fmla="*/ 1634546 w 1634546"/>
                <a:gd name="connsiteY4" fmla="*/ 1773314 h 1773314"/>
                <a:gd name="connsiteX5" fmla="*/ 0 w 1634546"/>
                <a:gd name="connsiteY5" fmla="*/ 1773314 h 177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546" h="1773314">
                  <a:moveTo>
                    <a:pt x="0" y="1773314"/>
                  </a:moveTo>
                  <a:lnTo>
                    <a:pt x="0" y="0"/>
                  </a:lnTo>
                  <a:lnTo>
                    <a:pt x="146710" y="8029"/>
                  </a:lnTo>
                  <a:cubicBezTo>
                    <a:pt x="927251" y="93938"/>
                    <a:pt x="1547780" y="766459"/>
                    <a:pt x="1627048" y="1612397"/>
                  </a:cubicBezTo>
                  <a:lnTo>
                    <a:pt x="1634546" y="1773314"/>
                  </a:lnTo>
                  <a:lnTo>
                    <a:pt x="0" y="1773314"/>
                  </a:lnTo>
                  <a:close/>
                </a:path>
              </a:pathLst>
            </a:cu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82E4FDBC-176D-F54E-A409-E5BA61C9F2D0}"/>
              </a:ext>
            </a:extLst>
          </p:cNvPr>
          <p:cNvSpPr/>
          <p:nvPr/>
        </p:nvSpPr>
        <p:spPr>
          <a:xfrm>
            <a:off x="5352038" y="2799583"/>
            <a:ext cx="545431" cy="49974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BFC92F5E-1AD9-0686-204A-D000EB6F83B0}"/>
              </a:ext>
            </a:extLst>
          </p:cNvPr>
          <p:cNvSpPr/>
          <p:nvPr/>
        </p:nvSpPr>
        <p:spPr>
          <a:xfrm>
            <a:off x="2907300" y="376518"/>
            <a:ext cx="5321153" cy="5273958"/>
          </a:xfrm>
          <a:prstGeom prst="donut">
            <a:avLst>
              <a:gd name="adj" fmla="val 9519"/>
            </a:avLst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F853429-00B6-E5D4-A51C-16DA1B855245}"/>
              </a:ext>
            </a:extLst>
          </p:cNvPr>
          <p:cNvSpPr/>
          <p:nvPr/>
        </p:nvSpPr>
        <p:spPr>
          <a:xfrm>
            <a:off x="7091084" y="1207524"/>
            <a:ext cx="299574" cy="3060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E128181-F8E3-0229-DF07-DB66371286A9}"/>
              </a:ext>
            </a:extLst>
          </p:cNvPr>
          <p:cNvSpPr/>
          <p:nvPr/>
        </p:nvSpPr>
        <p:spPr>
          <a:xfrm>
            <a:off x="7390658" y="4219659"/>
            <a:ext cx="299574" cy="3060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5666468-2810-7693-1A50-E317E4CEBE88}"/>
              </a:ext>
            </a:extLst>
          </p:cNvPr>
          <p:cNvSpPr/>
          <p:nvPr/>
        </p:nvSpPr>
        <p:spPr>
          <a:xfrm>
            <a:off x="7825642" y="2846637"/>
            <a:ext cx="299574" cy="3060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565AFBA-17B7-99DD-0225-099DBF557EF3}"/>
              </a:ext>
            </a:extLst>
          </p:cNvPr>
          <p:cNvSpPr/>
          <p:nvPr/>
        </p:nvSpPr>
        <p:spPr>
          <a:xfrm>
            <a:off x="5474966" y="465519"/>
            <a:ext cx="299574" cy="3060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3C33407-A729-0373-470F-F34DACF922FE}"/>
              </a:ext>
            </a:extLst>
          </p:cNvPr>
          <p:cNvSpPr/>
          <p:nvPr/>
        </p:nvSpPr>
        <p:spPr>
          <a:xfrm>
            <a:off x="3798612" y="1059604"/>
            <a:ext cx="299574" cy="3060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B237889-2CB5-D9D2-8274-3AE4144F7E71}"/>
              </a:ext>
            </a:extLst>
          </p:cNvPr>
          <p:cNvSpPr/>
          <p:nvPr/>
        </p:nvSpPr>
        <p:spPr>
          <a:xfrm>
            <a:off x="2964180" y="2836856"/>
            <a:ext cx="299574" cy="3060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45BCD77-F4AB-509C-C769-266CAF37E658}"/>
              </a:ext>
            </a:extLst>
          </p:cNvPr>
          <p:cNvSpPr/>
          <p:nvPr/>
        </p:nvSpPr>
        <p:spPr>
          <a:xfrm>
            <a:off x="3648825" y="4525746"/>
            <a:ext cx="299574" cy="3060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AC5F72D-7D66-BD6A-4BF8-8230598DB394}"/>
              </a:ext>
            </a:extLst>
          </p:cNvPr>
          <p:cNvSpPr/>
          <p:nvPr/>
        </p:nvSpPr>
        <p:spPr>
          <a:xfrm rot="10800000" flipV="1">
            <a:off x="5447623" y="4494343"/>
            <a:ext cx="299574" cy="869057"/>
          </a:xfrm>
          <a:custGeom>
            <a:avLst/>
            <a:gdLst>
              <a:gd name="connsiteX0" fmla="*/ 0 w 147918"/>
              <a:gd name="connsiteY0" fmla="*/ 979221 h 979221"/>
              <a:gd name="connsiteX1" fmla="*/ 147917 w 147918"/>
              <a:gd name="connsiteY1" fmla="*/ 979221 h 979221"/>
              <a:gd name="connsiteX2" fmla="*/ 147917 w 147918"/>
              <a:gd name="connsiteY2" fmla="*/ 188259 h 979221"/>
              <a:gd name="connsiteX3" fmla="*/ 147918 w 147918"/>
              <a:gd name="connsiteY3" fmla="*/ 188259 h 979221"/>
              <a:gd name="connsiteX4" fmla="*/ 73959 w 147918"/>
              <a:gd name="connsiteY4" fmla="*/ 0 h 979221"/>
              <a:gd name="connsiteX5" fmla="*/ 0 w 147918"/>
              <a:gd name="connsiteY5" fmla="*/ 188259 h 97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918" h="979221">
                <a:moveTo>
                  <a:pt x="0" y="979221"/>
                </a:moveTo>
                <a:lnTo>
                  <a:pt x="147917" y="979221"/>
                </a:lnTo>
                <a:lnTo>
                  <a:pt x="147917" y="188259"/>
                </a:lnTo>
                <a:lnTo>
                  <a:pt x="147918" y="188259"/>
                </a:lnTo>
                <a:lnTo>
                  <a:pt x="73959" y="0"/>
                </a:lnTo>
                <a:lnTo>
                  <a:pt x="0" y="188259"/>
                </a:ln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46000">
                <a:schemeClr val="accent4">
                  <a:lumMod val="95000"/>
                  <a:lumOff val="5000"/>
                </a:schemeClr>
              </a:gs>
              <a:gs pos="100000">
                <a:schemeClr val="accent4">
                  <a:lumMod val="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3141A21-74A0-149B-9105-0B4207D44B89}"/>
              </a:ext>
            </a:extLst>
          </p:cNvPr>
          <p:cNvSpPr/>
          <p:nvPr/>
        </p:nvSpPr>
        <p:spPr>
          <a:xfrm>
            <a:off x="5435921" y="5199071"/>
            <a:ext cx="320789" cy="32078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xanh">
            <a:hlinkClick r:id="rId4" action="ppaction://hlinksldjump"/>
            <a:extLst>
              <a:ext uri="{FF2B5EF4-FFF2-40B4-BE49-F238E27FC236}">
                <a16:creationId xmlns:a16="http://schemas.microsoft.com/office/drawing/2014/main" id="{B7817599-2A17-0169-4B3E-42BFC1118F31}"/>
              </a:ext>
            </a:extLst>
          </p:cNvPr>
          <p:cNvSpPr/>
          <p:nvPr/>
        </p:nvSpPr>
        <p:spPr>
          <a:xfrm>
            <a:off x="618565" y="4372702"/>
            <a:ext cx="448235" cy="409665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am thanh">
            <a:hlinkClick r:id="" action="ppaction://media"/>
            <a:extLst>
              <a:ext uri="{FF2B5EF4-FFF2-40B4-BE49-F238E27FC236}">
                <a16:creationId xmlns:a16="http://schemas.microsoft.com/office/drawing/2014/main" id="{D02D0DDD-9429-D87C-F579-C724BDCF85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9" end="636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27160" y="2839709"/>
            <a:ext cx="487363" cy="487363"/>
          </a:xfrm>
          <a:prstGeom prst="rect">
            <a:avLst/>
          </a:prstGeom>
        </p:spPr>
      </p:pic>
      <p:sp>
        <p:nvSpPr>
          <p:cNvPr id="13" name="xanh">
            <a:hlinkClick r:id="rId6" action="ppaction://hlinksldjump"/>
            <a:extLst>
              <a:ext uri="{FF2B5EF4-FFF2-40B4-BE49-F238E27FC236}">
                <a16:creationId xmlns:a16="http://schemas.microsoft.com/office/drawing/2014/main" id="{D438D9FE-EE09-CE99-3B63-FE1A038424C9}"/>
              </a:ext>
            </a:extLst>
          </p:cNvPr>
          <p:cNvSpPr/>
          <p:nvPr/>
        </p:nvSpPr>
        <p:spPr>
          <a:xfrm>
            <a:off x="607188" y="4982807"/>
            <a:ext cx="448235" cy="409665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xanh">
            <a:hlinkClick r:id="rId7" action="ppaction://hlinksldjump"/>
            <a:extLst>
              <a:ext uri="{FF2B5EF4-FFF2-40B4-BE49-F238E27FC236}">
                <a16:creationId xmlns:a16="http://schemas.microsoft.com/office/drawing/2014/main" id="{7EAA5031-53F2-E7E0-1A0C-8181D00BFB19}"/>
              </a:ext>
            </a:extLst>
          </p:cNvPr>
          <p:cNvSpPr/>
          <p:nvPr/>
        </p:nvSpPr>
        <p:spPr>
          <a:xfrm>
            <a:off x="607188" y="5570869"/>
            <a:ext cx="448235" cy="409665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xanh">
            <a:hlinkClick r:id="rId4" action="ppaction://hlinksldjump"/>
            <a:extLst>
              <a:ext uri="{FF2B5EF4-FFF2-40B4-BE49-F238E27FC236}">
                <a16:creationId xmlns:a16="http://schemas.microsoft.com/office/drawing/2014/main" id="{9610D05E-048F-9B45-B7AF-0AB75255BBD2}"/>
              </a:ext>
            </a:extLst>
          </p:cNvPr>
          <p:cNvSpPr/>
          <p:nvPr/>
        </p:nvSpPr>
        <p:spPr>
          <a:xfrm>
            <a:off x="607188" y="6206288"/>
            <a:ext cx="448235" cy="40966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loud 13">
            <a:hlinkClick r:id="rId8" action="ppaction://hlinksldjump"/>
            <a:extLst>
              <a:ext uri="{FF2B5EF4-FFF2-40B4-BE49-F238E27FC236}">
                <a16:creationId xmlns:a16="http://schemas.microsoft.com/office/drawing/2014/main" id="{B836A4CD-A3C9-BC5C-D706-E788E01D5379}"/>
              </a:ext>
            </a:extLst>
          </p:cNvPr>
          <p:cNvSpPr/>
          <p:nvPr/>
        </p:nvSpPr>
        <p:spPr>
          <a:xfrm>
            <a:off x="618565" y="242047"/>
            <a:ext cx="1730188" cy="618562"/>
          </a:xfrm>
          <a:prstGeom prst="cloud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1E44D686-1BA3-18B8-5D5D-1D23E1B51104}"/>
              </a:ext>
            </a:extLst>
          </p:cNvPr>
          <p:cNvSpPr/>
          <p:nvPr/>
        </p:nvSpPr>
        <p:spPr>
          <a:xfrm>
            <a:off x="9583270" y="394447"/>
            <a:ext cx="1730188" cy="618562"/>
          </a:xfrm>
          <a:prstGeom prst="cloud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26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75623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33C0B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  <p:bldP spid="17" grpId="0" animBg="1"/>
      <p:bldP spid="19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ỨU CỨU">
            <a:hlinkClick r:id="" action="ppaction://media"/>
            <a:extLst>
              <a:ext uri="{FF2B5EF4-FFF2-40B4-BE49-F238E27FC236}">
                <a16:creationId xmlns:a16="http://schemas.microsoft.com/office/drawing/2014/main" id="{786D1D5C-6B99-86F7-6EDF-3A23EB10DC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F2F87AF3-9BBB-666D-0405-A68376662C5F}"/>
              </a:ext>
            </a:extLst>
          </p:cNvPr>
          <p:cNvSpPr/>
          <p:nvPr/>
        </p:nvSpPr>
        <p:spPr>
          <a:xfrm flipH="1">
            <a:off x="10529759" y="5966691"/>
            <a:ext cx="1524000" cy="41563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56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 DEN">
            <a:hlinkClick r:id="" action="ppaction://media"/>
            <a:extLst>
              <a:ext uri="{FF2B5EF4-FFF2-40B4-BE49-F238E27FC236}">
                <a16:creationId xmlns:a16="http://schemas.microsoft.com/office/drawing/2014/main" id="{69076FCE-C3A0-B19E-C270-71E3196960B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4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ADCB0ED-B14C-76C1-6172-908EDB938C85}"/>
              </a:ext>
            </a:extLst>
          </p:cNvPr>
          <p:cNvSpPr/>
          <p:nvPr/>
        </p:nvSpPr>
        <p:spPr>
          <a:xfrm flipH="1">
            <a:off x="10529759" y="5966691"/>
            <a:ext cx="1524000" cy="41563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21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M MỌT MINH">
            <a:hlinkClick r:id="" action="ppaction://media"/>
            <a:extLst>
              <a:ext uri="{FF2B5EF4-FFF2-40B4-BE49-F238E27FC236}">
                <a16:creationId xmlns:a16="http://schemas.microsoft.com/office/drawing/2014/main" id="{5A693EFA-792E-30B4-E2AB-C102CC1A31D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30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0931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3692DE21-0B2E-3436-2A38-C64C9522CC8C}"/>
              </a:ext>
            </a:extLst>
          </p:cNvPr>
          <p:cNvSpPr/>
          <p:nvPr/>
        </p:nvSpPr>
        <p:spPr>
          <a:xfrm flipH="1">
            <a:off x="10529759" y="5966691"/>
            <a:ext cx="1524000" cy="415636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96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2328</TotalTime>
  <Words>25</Words>
  <Application>Microsoft Office PowerPoint</Application>
  <PresentationFormat>Widescreen</PresentationFormat>
  <Paragraphs>8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TRÒ CHƠI: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BaoThi</dc:creator>
  <cp:lastModifiedBy>BaoThi</cp:lastModifiedBy>
  <cp:revision>33</cp:revision>
  <dcterms:created xsi:type="dcterms:W3CDTF">2023-03-11T03:32:46Z</dcterms:created>
  <dcterms:modified xsi:type="dcterms:W3CDTF">2023-03-14T01:50:42Z</dcterms:modified>
</cp:coreProperties>
</file>