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43" roundtripDataSignature="AMtx7mhZVFpnnq3GjCPkSqZq+Hv/tJ8T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Theo em, nếu mình chia đối tượng truyền thông GDSk trong trường học thành các nhóm như thế này thì các slide sau về nội dung truyền thông cũng cần phải tương ứng với đối tượng truyền thông. Học sinh truyền thông gì (mình đã đề cập), GV truyền thông gì, cha mẹ học sinh truyền thông nội dung gì? Tương ứng sau đó, vói mỗi đối tượng này sẽ có cách tiếp cận/hình thức truyền thông phù hợp.</a:t>
            </a:r>
            <a:endParaRPr/>
          </a:p>
        </p:txBody>
      </p:sp>
      <p:sp>
        <p:nvSpPr>
          <p:cNvPr id="277" name="Google Shape;27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s" showMasterSp="0">
  <p:cSld name="Title Slide with Pictures">
    <p:bg>
      <p:bgPr>
        <a:solidFill>
          <a:schemeClr val="lt1"/>
        </a:solidFill>
      </p:bgPr>
    </p:bg>
    <p:spTree>
      <p:nvGrpSpPr>
        <p:cNvPr id="16" name="Shape 16"/>
        <p:cNvGrpSpPr/>
        <p:nvPr/>
      </p:nvGrpSpPr>
      <p:grpSpPr>
        <a:xfrm>
          <a:off x="0" y="0"/>
          <a:ext cx="0" cy="0"/>
          <a:chOff x="0" y="0"/>
          <a:chExt cx="0" cy="0"/>
        </a:xfrm>
      </p:grpSpPr>
      <p:sp>
        <p:nvSpPr>
          <p:cNvPr id="17" name="Google Shape;17;p39"/>
          <p:cNvSpPr/>
          <p:nvPr/>
        </p:nvSpPr>
        <p:spPr>
          <a:xfrm>
            <a:off x="0" y="4800600"/>
            <a:ext cx="12192000" cy="2057400"/>
          </a:xfrm>
          <a:prstGeom prst="rect">
            <a:avLst/>
          </a:prstGeom>
          <a:solidFill>
            <a:srgbClr val="657E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39"/>
          <p:cNvSpPr txBox="1"/>
          <p:nvPr>
            <p:ph type="ctrTitle"/>
          </p:nvPr>
        </p:nvSpPr>
        <p:spPr>
          <a:xfrm>
            <a:off x="533400" y="5084483"/>
            <a:ext cx="11125200" cy="914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19" name="Google Shape;19;p39"/>
          <p:cNvSpPr/>
          <p:nvPr>
            <p:ph idx="2" type="pic"/>
          </p:nvPr>
        </p:nvSpPr>
        <p:spPr>
          <a:xfrm>
            <a:off x="1" y="1"/>
            <a:ext cx="4023360" cy="4745736"/>
          </a:xfrm>
          <a:prstGeom prst="rect">
            <a:avLst/>
          </a:prstGeom>
          <a:noFill/>
          <a:ln>
            <a:noFill/>
          </a:ln>
        </p:spPr>
      </p:sp>
      <p:sp>
        <p:nvSpPr>
          <p:cNvPr descr="An empty placeholder to add an image. Click on the placeholder and select the image that you wish to add" id="20" name="Google Shape;20;p39"/>
          <p:cNvSpPr/>
          <p:nvPr>
            <p:ph idx="3" type="pic"/>
          </p:nvPr>
        </p:nvSpPr>
        <p:spPr>
          <a:xfrm>
            <a:off x="4084320" y="1"/>
            <a:ext cx="4023360" cy="4745736"/>
          </a:xfrm>
          <a:prstGeom prst="rect">
            <a:avLst/>
          </a:prstGeom>
          <a:noFill/>
          <a:ln>
            <a:noFill/>
          </a:ln>
        </p:spPr>
      </p:sp>
      <p:sp>
        <p:nvSpPr>
          <p:cNvPr descr="An empty placeholder to add an image. Click on the placeholder and select the image that you wish to add" id="21" name="Google Shape;21;p39"/>
          <p:cNvSpPr/>
          <p:nvPr>
            <p:ph idx="4" type="pic"/>
          </p:nvPr>
        </p:nvSpPr>
        <p:spPr>
          <a:xfrm>
            <a:off x="8168640" y="1"/>
            <a:ext cx="4023360" cy="4745736"/>
          </a:xfrm>
          <a:prstGeom prst="rect">
            <a:avLst/>
          </a:prstGeom>
          <a:noFill/>
          <a:ln>
            <a:noFill/>
          </a:ln>
        </p:spPr>
      </p:sp>
      <p:sp>
        <p:nvSpPr>
          <p:cNvPr id="22" name="Google Shape;22;p39"/>
          <p:cNvSpPr txBox="1"/>
          <p:nvPr>
            <p:ph idx="1" type="subTitle"/>
          </p:nvPr>
        </p:nvSpPr>
        <p:spPr>
          <a:xfrm>
            <a:off x="533400" y="6043123"/>
            <a:ext cx="11125200" cy="5715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48"/>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8"/>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8"/>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49"/>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9"/>
          <p:cNvSpPr txBox="1"/>
          <p:nvPr>
            <p:ph idx="1" type="body"/>
          </p:nvPr>
        </p:nvSpPr>
        <p:spPr>
          <a:xfrm rot="5400000">
            <a:off x="3867150" y="-628650"/>
            <a:ext cx="4457700" cy="9144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a:lvl1pPr>
            <a:lvl2pPr indent="-342900" lvl="1" marL="914400" algn="l">
              <a:lnSpc>
                <a:spcPct val="90000"/>
              </a:lnSpc>
              <a:spcBef>
                <a:spcPts val="800"/>
              </a:spcBef>
              <a:spcAft>
                <a:spcPts val="0"/>
              </a:spcAft>
              <a:buSzPts val="1800"/>
              <a:buChar char="▪"/>
              <a:defRPr/>
            </a:lvl2pPr>
            <a:lvl3pPr indent="-342900" lvl="2" marL="1371600" algn="l">
              <a:lnSpc>
                <a:spcPct val="90000"/>
              </a:lnSpc>
              <a:spcBef>
                <a:spcPts val="800"/>
              </a:spcBef>
              <a:spcAft>
                <a:spcPts val="0"/>
              </a:spcAft>
              <a:buSzPts val="1800"/>
              <a:buChar char="▪"/>
              <a:defRPr/>
            </a:lvl3pPr>
            <a:lvl4pPr indent="-342900" lvl="3" marL="1828800" algn="l">
              <a:lnSpc>
                <a:spcPct val="90000"/>
              </a:lnSpc>
              <a:spcBef>
                <a:spcPts val="800"/>
              </a:spcBef>
              <a:spcAft>
                <a:spcPts val="0"/>
              </a:spcAft>
              <a:buSzPts val="1800"/>
              <a:buChar char="▪"/>
              <a:defRPr/>
            </a:lvl4pPr>
            <a:lvl5pPr indent="-317500" lvl="4" marL="2286000" algn="l">
              <a:lnSpc>
                <a:spcPct val="90000"/>
              </a:lnSpc>
              <a:spcBef>
                <a:spcPts val="800"/>
              </a:spcBef>
              <a:spcAft>
                <a:spcPts val="0"/>
              </a:spcAft>
              <a:buSzPts val="1400"/>
              <a:buChar char="▪"/>
              <a:defRPr/>
            </a:lvl5pPr>
            <a:lvl6pPr indent="-342900" lvl="5" marL="2743200" algn="l">
              <a:lnSpc>
                <a:spcPct val="90000"/>
              </a:lnSpc>
              <a:spcBef>
                <a:spcPts val="800"/>
              </a:spcBef>
              <a:spcAft>
                <a:spcPts val="0"/>
              </a:spcAft>
              <a:buSzPts val="1800"/>
              <a:buChar char="▪"/>
              <a:defRPr/>
            </a:lvl6pPr>
            <a:lvl7pPr indent="-342900" lvl="6" marL="3200400" algn="l">
              <a:lnSpc>
                <a:spcPct val="90000"/>
              </a:lnSpc>
              <a:spcBef>
                <a:spcPts val="800"/>
              </a:spcBef>
              <a:spcAft>
                <a:spcPts val="0"/>
              </a:spcAft>
              <a:buSzPts val="1800"/>
              <a:buChar char="▪"/>
              <a:defRPr/>
            </a:lvl7pPr>
            <a:lvl8pPr indent="-342900" lvl="7" marL="3657600" algn="l">
              <a:lnSpc>
                <a:spcPct val="90000"/>
              </a:lnSpc>
              <a:spcBef>
                <a:spcPts val="800"/>
              </a:spcBef>
              <a:spcAft>
                <a:spcPts val="0"/>
              </a:spcAft>
              <a:buSzPts val="1800"/>
              <a:buChar char="▪"/>
              <a:defRPr/>
            </a:lvl8pPr>
            <a:lvl9pPr indent="-342900" lvl="8" marL="4114800" algn="l">
              <a:lnSpc>
                <a:spcPct val="90000"/>
              </a:lnSpc>
              <a:spcBef>
                <a:spcPts val="800"/>
              </a:spcBef>
              <a:spcAft>
                <a:spcPts val="0"/>
              </a:spcAft>
              <a:buSzPts val="1800"/>
              <a:buChar char="▪"/>
              <a:defRPr/>
            </a:lvl9pPr>
          </a:lstStyle>
          <a:p/>
        </p:txBody>
      </p:sp>
      <p:sp>
        <p:nvSpPr>
          <p:cNvPr id="74" name="Google Shape;74;p49"/>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9"/>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50"/>
          <p:cNvSpPr txBox="1"/>
          <p:nvPr>
            <p:ph type="title"/>
          </p:nvPr>
        </p:nvSpPr>
        <p:spPr>
          <a:xfrm rot="5400000">
            <a:off x="6836569" y="2345531"/>
            <a:ext cx="5719762" cy="19431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50"/>
          <p:cNvSpPr txBox="1"/>
          <p:nvPr>
            <p:ph idx="1" type="body"/>
          </p:nvPr>
        </p:nvSpPr>
        <p:spPr>
          <a:xfrm rot="5400000">
            <a:off x="2188369" y="-207169"/>
            <a:ext cx="5719762" cy="70485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a:lvl1pPr>
            <a:lvl2pPr indent="-342900" lvl="1" marL="914400" algn="l">
              <a:lnSpc>
                <a:spcPct val="90000"/>
              </a:lnSpc>
              <a:spcBef>
                <a:spcPts val="800"/>
              </a:spcBef>
              <a:spcAft>
                <a:spcPts val="0"/>
              </a:spcAft>
              <a:buSzPts val="1800"/>
              <a:buChar char="▪"/>
              <a:defRPr/>
            </a:lvl2pPr>
            <a:lvl3pPr indent="-342900" lvl="2" marL="1371600" algn="l">
              <a:lnSpc>
                <a:spcPct val="90000"/>
              </a:lnSpc>
              <a:spcBef>
                <a:spcPts val="800"/>
              </a:spcBef>
              <a:spcAft>
                <a:spcPts val="0"/>
              </a:spcAft>
              <a:buSzPts val="1800"/>
              <a:buChar char="▪"/>
              <a:defRPr/>
            </a:lvl3pPr>
            <a:lvl4pPr indent="-342900" lvl="3" marL="1828800" algn="l">
              <a:lnSpc>
                <a:spcPct val="90000"/>
              </a:lnSpc>
              <a:spcBef>
                <a:spcPts val="800"/>
              </a:spcBef>
              <a:spcAft>
                <a:spcPts val="0"/>
              </a:spcAft>
              <a:buSzPts val="1800"/>
              <a:buChar char="▪"/>
              <a:defRPr/>
            </a:lvl4pPr>
            <a:lvl5pPr indent="-317500" lvl="4" marL="2286000" algn="l">
              <a:lnSpc>
                <a:spcPct val="90000"/>
              </a:lnSpc>
              <a:spcBef>
                <a:spcPts val="800"/>
              </a:spcBef>
              <a:spcAft>
                <a:spcPts val="0"/>
              </a:spcAft>
              <a:buSzPts val="1400"/>
              <a:buChar char="▪"/>
              <a:defRPr/>
            </a:lvl5pPr>
            <a:lvl6pPr indent="-342900" lvl="5" marL="2743200" algn="l">
              <a:lnSpc>
                <a:spcPct val="90000"/>
              </a:lnSpc>
              <a:spcBef>
                <a:spcPts val="800"/>
              </a:spcBef>
              <a:spcAft>
                <a:spcPts val="0"/>
              </a:spcAft>
              <a:buSzPts val="1800"/>
              <a:buChar char="▪"/>
              <a:defRPr/>
            </a:lvl6pPr>
            <a:lvl7pPr indent="-342900" lvl="6" marL="3200400" algn="l">
              <a:lnSpc>
                <a:spcPct val="90000"/>
              </a:lnSpc>
              <a:spcBef>
                <a:spcPts val="800"/>
              </a:spcBef>
              <a:spcAft>
                <a:spcPts val="0"/>
              </a:spcAft>
              <a:buSzPts val="1800"/>
              <a:buChar char="▪"/>
              <a:defRPr/>
            </a:lvl7pPr>
            <a:lvl8pPr indent="-342900" lvl="7" marL="3657600" algn="l">
              <a:lnSpc>
                <a:spcPct val="90000"/>
              </a:lnSpc>
              <a:spcBef>
                <a:spcPts val="800"/>
              </a:spcBef>
              <a:spcAft>
                <a:spcPts val="0"/>
              </a:spcAft>
              <a:buSzPts val="1800"/>
              <a:buChar char="▪"/>
              <a:defRPr/>
            </a:lvl8pPr>
            <a:lvl9pPr indent="-342900" lvl="8" marL="4114800" algn="l">
              <a:lnSpc>
                <a:spcPct val="90000"/>
              </a:lnSpc>
              <a:spcBef>
                <a:spcPts val="800"/>
              </a:spcBef>
              <a:spcAft>
                <a:spcPts val="0"/>
              </a:spcAft>
              <a:buSzPts val="1800"/>
              <a:buChar char="▪"/>
              <a:defRPr/>
            </a:lvl9pPr>
          </a:lstStyle>
          <a:p/>
        </p:txBody>
      </p:sp>
      <p:sp>
        <p:nvSpPr>
          <p:cNvPr id="80" name="Google Shape;80;p50"/>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0"/>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0"/>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0"/>
          <p:cNvSpPr txBox="1"/>
          <p:nvPr>
            <p:ph idx="1" type="body"/>
          </p:nvPr>
        </p:nvSpPr>
        <p:spPr>
          <a:xfrm>
            <a:off x="1524000" y="1714500"/>
            <a:ext cx="9144000" cy="44577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a:lvl1pPr>
            <a:lvl2pPr indent="-342900" lvl="1" marL="914400" algn="l">
              <a:lnSpc>
                <a:spcPct val="90000"/>
              </a:lnSpc>
              <a:spcBef>
                <a:spcPts val="800"/>
              </a:spcBef>
              <a:spcAft>
                <a:spcPts val="0"/>
              </a:spcAft>
              <a:buSzPts val="1800"/>
              <a:buChar char="▪"/>
              <a:defRPr/>
            </a:lvl2pPr>
            <a:lvl3pPr indent="-342900" lvl="2" marL="1371600" algn="l">
              <a:lnSpc>
                <a:spcPct val="90000"/>
              </a:lnSpc>
              <a:spcBef>
                <a:spcPts val="800"/>
              </a:spcBef>
              <a:spcAft>
                <a:spcPts val="0"/>
              </a:spcAft>
              <a:buSzPts val="1800"/>
              <a:buChar char="▪"/>
              <a:defRPr/>
            </a:lvl3pPr>
            <a:lvl4pPr indent="-342900" lvl="3" marL="1828800" algn="l">
              <a:lnSpc>
                <a:spcPct val="90000"/>
              </a:lnSpc>
              <a:spcBef>
                <a:spcPts val="800"/>
              </a:spcBef>
              <a:spcAft>
                <a:spcPts val="0"/>
              </a:spcAft>
              <a:buSzPts val="1800"/>
              <a:buChar char="▪"/>
              <a:defRPr/>
            </a:lvl4pPr>
            <a:lvl5pPr indent="-317500" lvl="4" marL="2286000" algn="l">
              <a:lnSpc>
                <a:spcPct val="90000"/>
              </a:lnSpc>
              <a:spcBef>
                <a:spcPts val="800"/>
              </a:spcBef>
              <a:spcAft>
                <a:spcPts val="0"/>
              </a:spcAft>
              <a:buSzPts val="1400"/>
              <a:buChar char="▪"/>
              <a:defRPr/>
            </a:lvl5pPr>
            <a:lvl6pPr indent="-342900" lvl="5" marL="2743200" algn="l">
              <a:lnSpc>
                <a:spcPct val="90000"/>
              </a:lnSpc>
              <a:spcBef>
                <a:spcPts val="800"/>
              </a:spcBef>
              <a:spcAft>
                <a:spcPts val="0"/>
              </a:spcAft>
              <a:buSzPts val="1800"/>
              <a:buChar char="▪"/>
              <a:defRPr/>
            </a:lvl6pPr>
            <a:lvl7pPr indent="-342900" lvl="6" marL="3200400" algn="l">
              <a:lnSpc>
                <a:spcPct val="90000"/>
              </a:lnSpc>
              <a:spcBef>
                <a:spcPts val="800"/>
              </a:spcBef>
              <a:spcAft>
                <a:spcPts val="0"/>
              </a:spcAft>
              <a:buSzPts val="1800"/>
              <a:buChar char="▪"/>
              <a:defRPr/>
            </a:lvl7pPr>
            <a:lvl8pPr indent="-342900" lvl="7" marL="3657600" algn="l">
              <a:lnSpc>
                <a:spcPct val="90000"/>
              </a:lnSpc>
              <a:spcBef>
                <a:spcPts val="800"/>
              </a:spcBef>
              <a:spcAft>
                <a:spcPts val="0"/>
              </a:spcAft>
              <a:buSzPts val="1800"/>
              <a:buChar char="▪"/>
              <a:defRPr/>
            </a:lvl8pPr>
            <a:lvl9pPr indent="-342900" lvl="8" marL="4114800" algn="l">
              <a:lnSpc>
                <a:spcPct val="90000"/>
              </a:lnSpc>
              <a:spcBef>
                <a:spcPts val="800"/>
              </a:spcBef>
              <a:spcAft>
                <a:spcPts val="0"/>
              </a:spcAft>
              <a:buSzPts val="1800"/>
              <a:buChar char="▪"/>
              <a:defRPr/>
            </a:lvl9pPr>
          </a:lstStyle>
          <a:p/>
        </p:txBody>
      </p:sp>
      <p:sp>
        <p:nvSpPr>
          <p:cNvPr id="26" name="Google Shape;26;p40"/>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0"/>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0"/>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p:spTree>
      <p:nvGrpSpPr>
        <p:cNvPr id="29" name="Shape 29"/>
        <p:cNvGrpSpPr/>
        <p:nvPr/>
      </p:nvGrpSpPr>
      <p:grpSpPr>
        <a:xfrm>
          <a:off x="0" y="0"/>
          <a:ext cx="0" cy="0"/>
          <a:chOff x="0" y="0"/>
          <a:chExt cx="0" cy="0"/>
        </a:xfrm>
      </p:grpSpPr>
      <p:sp>
        <p:nvSpPr>
          <p:cNvPr id="30" name="Google Shape;30;p41"/>
          <p:cNvSpPr/>
          <p:nvPr/>
        </p:nvSpPr>
        <p:spPr>
          <a:xfrm>
            <a:off x="8153400" y="0"/>
            <a:ext cx="4038600" cy="6858000"/>
          </a:xfrm>
          <a:prstGeom prst="rect">
            <a:avLst/>
          </a:prstGeom>
          <a:solidFill>
            <a:srgbClr val="657E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41"/>
          <p:cNvSpPr txBox="1"/>
          <p:nvPr>
            <p:ph type="title"/>
          </p:nvPr>
        </p:nvSpPr>
        <p:spPr>
          <a:xfrm>
            <a:off x="8532813" y="1683327"/>
            <a:ext cx="3125787" cy="28772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32" name="Google Shape;32;p41"/>
          <p:cNvSpPr/>
          <p:nvPr>
            <p:ph idx="2" type="pic"/>
          </p:nvPr>
        </p:nvSpPr>
        <p:spPr>
          <a:xfrm>
            <a:off x="0" y="0"/>
            <a:ext cx="8101584" cy="6857999"/>
          </a:xfrm>
          <a:prstGeom prst="rect">
            <a:avLst/>
          </a:prstGeom>
          <a:noFill/>
          <a:ln>
            <a:noFill/>
          </a:ln>
        </p:spPr>
      </p:sp>
      <p:sp>
        <p:nvSpPr>
          <p:cNvPr id="33" name="Google Shape;33;p41"/>
          <p:cNvSpPr txBox="1"/>
          <p:nvPr>
            <p:ph idx="1" type="body"/>
          </p:nvPr>
        </p:nvSpPr>
        <p:spPr>
          <a:xfrm>
            <a:off x="8532813" y="4591761"/>
            <a:ext cx="3125787" cy="15804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00"/>
              </a:spcBef>
              <a:spcAft>
                <a:spcPts val="0"/>
              </a:spcAft>
              <a:buSzPts val="1600"/>
              <a:buNone/>
              <a:defRPr sz="1600">
                <a:solidFill>
                  <a:schemeClr val="lt1"/>
                </a:solidFill>
              </a:defRPr>
            </a:lvl1pPr>
            <a:lvl2pPr indent="-228600" lvl="1" marL="914400" algn="l">
              <a:lnSpc>
                <a:spcPct val="90000"/>
              </a:lnSpc>
              <a:spcBef>
                <a:spcPts val="800"/>
              </a:spcBef>
              <a:spcAft>
                <a:spcPts val="0"/>
              </a:spcAft>
              <a:buSzPts val="1400"/>
              <a:buNone/>
              <a:defRPr sz="1400"/>
            </a:lvl2pPr>
            <a:lvl3pPr indent="-228600" lvl="2" marL="1371600" algn="l">
              <a:lnSpc>
                <a:spcPct val="90000"/>
              </a:lnSpc>
              <a:spcBef>
                <a:spcPts val="800"/>
              </a:spcBef>
              <a:spcAft>
                <a:spcPts val="0"/>
              </a:spcAft>
              <a:buSzPts val="1200"/>
              <a:buNone/>
              <a:defRPr sz="1200"/>
            </a:lvl3pPr>
            <a:lvl4pPr indent="-228600" lvl="3" marL="1828800" algn="l">
              <a:lnSpc>
                <a:spcPct val="90000"/>
              </a:lnSpc>
              <a:spcBef>
                <a:spcPts val="800"/>
              </a:spcBef>
              <a:spcAft>
                <a:spcPts val="0"/>
              </a:spcAft>
              <a:buSzPts val="1000"/>
              <a:buNone/>
              <a:defRPr sz="1000"/>
            </a:lvl4pPr>
            <a:lvl5pPr indent="-228600" lvl="4" marL="2286000" algn="l">
              <a:lnSpc>
                <a:spcPct val="90000"/>
              </a:lnSpc>
              <a:spcBef>
                <a:spcPts val="800"/>
              </a:spcBef>
              <a:spcAft>
                <a:spcPts val="0"/>
              </a:spcAft>
              <a:buSzPts val="1000"/>
              <a:buNone/>
              <a:defRPr sz="1000"/>
            </a:lvl5pPr>
            <a:lvl6pPr indent="-228600" lvl="5" marL="2743200" algn="l">
              <a:lnSpc>
                <a:spcPct val="90000"/>
              </a:lnSpc>
              <a:spcBef>
                <a:spcPts val="800"/>
              </a:spcBef>
              <a:spcAft>
                <a:spcPts val="0"/>
              </a:spcAft>
              <a:buSzPts val="1000"/>
              <a:buNone/>
              <a:defRPr sz="1000"/>
            </a:lvl6pPr>
            <a:lvl7pPr indent="-228600" lvl="6" marL="3200400" algn="l">
              <a:lnSpc>
                <a:spcPct val="90000"/>
              </a:lnSpc>
              <a:spcBef>
                <a:spcPts val="800"/>
              </a:spcBef>
              <a:spcAft>
                <a:spcPts val="0"/>
              </a:spcAft>
              <a:buSzPts val="1000"/>
              <a:buNone/>
              <a:defRPr sz="1000"/>
            </a:lvl7pPr>
            <a:lvl8pPr indent="-228600" lvl="7" marL="3657600" algn="l">
              <a:lnSpc>
                <a:spcPct val="90000"/>
              </a:lnSpc>
              <a:spcBef>
                <a:spcPts val="800"/>
              </a:spcBef>
              <a:spcAft>
                <a:spcPts val="0"/>
              </a:spcAft>
              <a:buSzPts val="1000"/>
              <a:buNone/>
              <a:defRPr sz="1000"/>
            </a:lvl8pPr>
            <a:lvl9pPr indent="-228600" lvl="8" marL="4114800" algn="l">
              <a:lnSpc>
                <a:spcPct val="90000"/>
              </a:lnSpc>
              <a:spcBef>
                <a:spcPts val="800"/>
              </a:spcBef>
              <a:spcAft>
                <a:spcPts val="0"/>
              </a:spcAft>
              <a:buSzPts val="1000"/>
              <a:buNone/>
              <a:defRPr sz="10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42"/>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2"/>
          <p:cNvSpPr txBox="1"/>
          <p:nvPr>
            <p:ph idx="1" type="body"/>
          </p:nvPr>
        </p:nvSpPr>
        <p:spPr>
          <a:xfrm>
            <a:off x="1524000" y="1714500"/>
            <a:ext cx="4495800" cy="4462272"/>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sz="2000"/>
            </a:lvl1pPr>
            <a:lvl2pPr indent="-342900" lvl="1" marL="914400" algn="l">
              <a:lnSpc>
                <a:spcPct val="90000"/>
              </a:lnSpc>
              <a:spcBef>
                <a:spcPts val="800"/>
              </a:spcBef>
              <a:spcAft>
                <a:spcPts val="0"/>
              </a:spcAft>
              <a:buSzPts val="1800"/>
              <a:buChar char="▪"/>
              <a:defRPr sz="1800"/>
            </a:lvl2pPr>
            <a:lvl3pPr indent="-330200" lvl="2" marL="1371600" algn="l">
              <a:lnSpc>
                <a:spcPct val="90000"/>
              </a:lnSpc>
              <a:spcBef>
                <a:spcPts val="800"/>
              </a:spcBef>
              <a:spcAft>
                <a:spcPts val="0"/>
              </a:spcAft>
              <a:buSzPts val="1600"/>
              <a:buChar char="▪"/>
              <a:defRPr sz="1600"/>
            </a:lvl3pPr>
            <a:lvl4pPr indent="-317500" lvl="3" marL="1828800" algn="l">
              <a:lnSpc>
                <a:spcPct val="90000"/>
              </a:lnSpc>
              <a:spcBef>
                <a:spcPts val="800"/>
              </a:spcBef>
              <a:spcAft>
                <a:spcPts val="0"/>
              </a:spcAft>
              <a:buSzPts val="1400"/>
              <a:buChar char="▪"/>
              <a:defRPr sz="1400"/>
            </a:lvl4pPr>
            <a:lvl5pPr indent="-317500" lvl="4" marL="2286000" algn="l">
              <a:lnSpc>
                <a:spcPct val="90000"/>
              </a:lnSpc>
              <a:spcBef>
                <a:spcPts val="800"/>
              </a:spcBef>
              <a:spcAft>
                <a:spcPts val="0"/>
              </a:spcAft>
              <a:buSzPts val="1400"/>
              <a:buChar char="▪"/>
              <a:defRPr sz="1400"/>
            </a:lvl5pPr>
            <a:lvl6pPr indent="-317500" lvl="5" marL="2743200" algn="l">
              <a:lnSpc>
                <a:spcPct val="90000"/>
              </a:lnSpc>
              <a:spcBef>
                <a:spcPts val="800"/>
              </a:spcBef>
              <a:spcAft>
                <a:spcPts val="0"/>
              </a:spcAft>
              <a:buSzPts val="1400"/>
              <a:buChar char="▪"/>
              <a:defRPr sz="1400"/>
            </a:lvl6pPr>
            <a:lvl7pPr indent="-317500" lvl="6" marL="3200400" algn="l">
              <a:lnSpc>
                <a:spcPct val="90000"/>
              </a:lnSpc>
              <a:spcBef>
                <a:spcPts val="800"/>
              </a:spcBef>
              <a:spcAft>
                <a:spcPts val="0"/>
              </a:spcAft>
              <a:buSzPts val="1400"/>
              <a:buChar char="▪"/>
              <a:defRPr sz="1400"/>
            </a:lvl7pPr>
            <a:lvl8pPr indent="-317500" lvl="7" marL="3657600" algn="l">
              <a:lnSpc>
                <a:spcPct val="90000"/>
              </a:lnSpc>
              <a:spcBef>
                <a:spcPts val="800"/>
              </a:spcBef>
              <a:spcAft>
                <a:spcPts val="0"/>
              </a:spcAft>
              <a:buSzPts val="1400"/>
              <a:buChar char="▪"/>
              <a:defRPr sz="1400"/>
            </a:lvl8pPr>
            <a:lvl9pPr indent="-317500" lvl="8" marL="4114800" algn="l">
              <a:lnSpc>
                <a:spcPct val="90000"/>
              </a:lnSpc>
              <a:spcBef>
                <a:spcPts val="800"/>
              </a:spcBef>
              <a:spcAft>
                <a:spcPts val="0"/>
              </a:spcAft>
              <a:buSzPts val="1400"/>
              <a:buChar char="▪"/>
              <a:defRPr sz="1400"/>
            </a:lvl9pPr>
          </a:lstStyle>
          <a:p/>
        </p:txBody>
      </p:sp>
      <p:sp>
        <p:nvSpPr>
          <p:cNvPr id="37" name="Google Shape;37;p42"/>
          <p:cNvSpPr txBox="1"/>
          <p:nvPr>
            <p:ph idx="2" type="body"/>
          </p:nvPr>
        </p:nvSpPr>
        <p:spPr>
          <a:xfrm>
            <a:off x="6172200" y="1714500"/>
            <a:ext cx="4495800" cy="4462272"/>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sz="2000"/>
            </a:lvl1pPr>
            <a:lvl2pPr indent="-342900" lvl="1" marL="914400" algn="l">
              <a:lnSpc>
                <a:spcPct val="90000"/>
              </a:lnSpc>
              <a:spcBef>
                <a:spcPts val="800"/>
              </a:spcBef>
              <a:spcAft>
                <a:spcPts val="0"/>
              </a:spcAft>
              <a:buSzPts val="1800"/>
              <a:buChar char="▪"/>
              <a:defRPr sz="1800"/>
            </a:lvl2pPr>
            <a:lvl3pPr indent="-330200" lvl="2" marL="1371600" algn="l">
              <a:lnSpc>
                <a:spcPct val="90000"/>
              </a:lnSpc>
              <a:spcBef>
                <a:spcPts val="800"/>
              </a:spcBef>
              <a:spcAft>
                <a:spcPts val="0"/>
              </a:spcAft>
              <a:buSzPts val="1600"/>
              <a:buChar char="▪"/>
              <a:defRPr sz="1600"/>
            </a:lvl3pPr>
            <a:lvl4pPr indent="-317500" lvl="3" marL="1828800" algn="l">
              <a:lnSpc>
                <a:spcPct val="90000"/>
              </a:lnSpc>
              <a:spcBef>
                <a:spcPts val="800"/>
              </a:spcBef>
              <a:spcAft>
                <a:spcPts val="0"/>
              </a:spcAft>
              <a:buSzPts val="1400"/>
              <a:buChar char="▪"/>
              <a:defRPr sz="1400"/>
            </a:lvl4pPr>
            <a:lvl5pPr indent="-317500" lvl="4" marL="2286000" algn="l">
              <a:lnSpc>
                <a:spcPct val="90000"/>
              </a:lnSpc>
              <a:spcBef>
                <a:spcPts val="800"/>
              </a:spcBef>
              <a:spcAft>
                <a:spcPts val="0"/>
              </a:spcAft>
              <a:buSzPts val="1400"/>
              <a:buChar char="▪"/>
              <a:defRPr sz="1400"/>
            </a:lvl5pPr>
            <a:lvl6pPr indent="-317500" lvl="5" marL="2743200" algn="l">
              <a:lnSpc>
                <a:spcPct val="90000"/>
              </a:lnSpc>
              <a:spcBef>
                <a:spcPts val="800"/>
              </a:spcBef>
              <a:spcAft>
                <a:spcPts val="0"/>
              </a:spcAft>
              <a:buSzPts val="1400"/>
              <a:buChar char="▪"/>
              <a:defRPr sz="1400"/>
            </a:lvl6pPr>
            <a:lvl7pPr indent="-317500" lvl="6" marL="3200400" algn="l">
              <a:lnSpc>
                <a:spcPct val="90000"/>
              </a:lnSpc>
              <a:spcBef>
                <a:spcPts val="800"/>
              </a:spcBef>
              <a:spcAft>
                <a:spcPts val="0"/>
              </a:spcAft>
              <a:buSzPts val="1400"/>
              <a:buChar char="▪"/>
              <a:defRPr sz="1400"/>
            </a:lvl7pPr>
            <a:lvl8pPr indent="-317500" lvl="7" marL="3657600" algn="l">
              <a:lnSpc>
                <a:spcPct val="90000"/>
              </a:lnSpc>
              <a:spcBef>
                <a:spcPts val="800"/>
              </a:spcBef>
              <a:spcAft>
                <a:spcPts val="0"/>
              </a:spcAft>
              <a:buSzPts val="1400"/>
              <a:buChar char="▪"/>
              <a:defRPr sz="1400"/>
            </a:lvl8pPr>
            <a:lvl9pPr indent="-317500" lvl="8" marL="4114800" algn="l">
              <a:lnSpc>
                <a:spcPct val="90000"/>
              </a:lnSpc>
              <a:spcBef>
                <a:spcPts val="800"/>
              </a:spcBef>
              <a:spcAft>
                <a:spcPts val="0"/>
              </a:spcAft>
              <a:buSzPts val="1400"/>
              <a:buChar char="▪"/>
              <a:defRPr sz="1400"/>
            </a:lvl9pPr>
          </a:lstStyle>
          <a:p/>
        </p:txBody>
      </p:sp>
      <p:sp>
        <p:nvSpPr>
          <p:cNvPr id="38" name="Google Shape;38;p42"/>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2"/>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657E14"/>
        </a:solidFill>
      </p:bgPr>
    </p:bg>
    <p:spTree>
      <p:nvGrpSpPr>
        <p:cNvPr id="41" name="Shape 41"/>
        <p:cNvGrpSpPr/>
        <p:nvPr/>
      </p:nvGrpSpPr>
      <p:grpSpPr>
        <a:xfrm>
          <a:off x="0" y="0"/>
          <a:ext cx="0" cy="0"/>
          <a:chOff x="0" y="0"/>
          <a:chExt cx="0" cy="0"/>
        </a:xfrm>
      </p:grpSpPr>
      <p:sp>
        <p:nvSpPr>
          <p:cNvPr id="42" name="Google Shape;42;p43"/>
          <p:cNvSpPr/>
          <p:nvPr/>
        </p:nvSpPr>
        <p:spPr>
          <a:xfrm>
            <a:off x="304800" y="304800"/>
            <a:ext cx="11582400" cy="6248400"/>
          </a:xfrm>
          <a:prstGeom prst="rect">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43"/>
          <p:cNvSpPr txBox="1"/>
          <p:nvPr>
            <p:ph type="title"/>
          </p:nvPr>
        </p:nvSpPr>
        <p:spPr>
          <a:xfrm>
            <a:off x="831850" y="2483427"/>
            <a:ext cx="10515600" cy="2743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3"/>
          <p:cNvSpPr txBox="1"/>
          <p:nvPr>
            <p:ph idx="1" type="body"/>
          </p:nvPr>
        </p:nvSpPr>
        <p:spPr>
          <a:xfrm>
            <a:off x="835025" y="5257800"/>
            <a:ext cx="10515600" cy="9144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SzPts val="2000"/>
              <a:buFont typeface="Calibri"/>
              <a:buNone/>
              <a:defRPr sz="2000" cap="none">
                <a:solidFill>
                  <a:schemeClr val="lt1"/>
                </a:solidFill>
              </a:defRPr>
            </a:lvl1pPr>
            <a:lvl2pPr indent="-228600" lvl="1" marL="914400" algn="ctr">
              <a:lnSpc>
                <a:spcPct val="90000"/>
              </a:lnSpc>
              <a:spcBef>
                <a:spcPts val="800"/>
              </a:spcBef>
              <a:spcAft>
                <a:spcPts val="0"/>
              </a:spcAft>
              <a:buSzPts val="2000"/>
              <a:buNone/>
              <a:defRPr sz="2000" cap="none">
                <a:solidFill>
                  <a:schemeClr val="lt1"/>
                </a:solidFill>
              </a:defRPr>
            </a:lvl2pPr>
            <a:lvl3pPr indent="-355600" lvl="2" marL="1371600" algn="ctr">
              <a:lnSpc>
                <a:spcPct val="90000"/>
              </a:lnSpc>
              <a:spcBef>
                <a:spcPts val="800"/>
              </a:spcBef>
              <a:spcAft>
                <a:spcPts val="0"/>
              </a:spcAft>
              <a:buSzPts val="2000"/>
              <a:buChar char="▪"/>
              <a:defRPr sz="2000" cap="none">
                <a:solidFill>
                  <a:schemeClr val="lt1"/>
                </a:solidFill>
              </a:defRPr>
            </a:lvl3pPr>
            <a:lvl4pPr indent="-355600" lvl="3" marL="1828800" algn="ctr">
              <a:lnSpc>
                <a:spcPct val="90000"/>
              </a:lnSpc>
              <a:spcBef>
                <a:spcPts val="800"/>
              </a:spcBef>
              <a:spcAft>
                <a:spcPts val="0"/>
              </a:spcAft>
              <a:buSzPts val="2000"/>
              <a:buChar char="▪"/>
              <a:defRPr sz="2000" cap="none">
                <a:solidFill>
                  <a:schemeClr val="lt1"/>
                </a:solidFill>
              </a:defRPr>
            </a:lvl4pPr>
            <a:lvl5pPr indent="-355600" lvl="4" marL="2286000" algn="ctr">
              <a:lnSpc>
                <a:spcPct val="90000"/>
              </a:lnSpc>
              <a:spcBef>
                <a:spcPts val="800"/>
              </a:spcBef>
              <a:spcAft>
                <a:spcPts val="0"/>
              </a:spcAft>
              <a:buSzPts val="2000"/>
              <a:buChar char="▪"/>
              <a:defRPr sz="2000" cap="none">
                <a:solidFill>
                  <a:schemeClr val="lt1"/>
                </a:solidFill>
              </a:defRPr>
            </a:lvl5pPr>
            <a:lvl6pPr indent="-342900" lvl="5" marL="2743200" algn="l">
              <a:lnSpc>
                <a:spcPct val="90000"/>
              </a:lnSpc>
              <a:spcBef>
                <a:spcPts val="800"/>
              </a:spcBef>
              <a:spcAft>
                <a:spcPts val="0"/>
              </a:spcAft>
              <a:buSzPts val="1800"/>
              <a:buChar char="▪"/>
              <a:defRPr/>
            </a:lvl6pPr>
            <a:lvl7pPr indent="-342900" lvl="6" marL="3200400" algn="l">
              <a:lnSpc>
                <a:spcPct val="90000"/>
              </a:lnSpc>
              <a:spcBef>
                <a:spcPts val="800"/>
              </a:spcBef>
              <a:spcAft>
                <a:spcPts val="0"/>
              </a:spcAft>
              <a:buSzPts val="1800"/>
              <a:buChar char="▪"/>
              <a:defRPr/>
            </a:lvl7pPr>
            <a:lvl8pPr indent="-342900" lvl="7" marL="3657600" algn="l">
              <a:lnSpc>
                <a:spcPct val="90000"/>
              </a:lnSpc>
              <a:spcBef>
                <a:spcPts val="800"/>
              </a:spcBef>
              <a:spcAft>
                <a:spcPts val="0"/>
              </a:spcAft>
              <a:buSzPts val="1800"/>
              <a:buChar char="▪"/>
              <a:defRPr/>
            </a:lvl8pPr>
            <a:lvl9pPr indent="-342900" lvl="8" marL="4114800" algn="l">
              <a:lnSpc>
                <a:spcPct val="90000"/>
              </a:lnSpc>
              <a:spcBef>
                <a:spcPts val="800"/>
              </a:spcBef>
              <a:spcAft>
                <a:spcPts val="0"/>
              </a:spcAft>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5" name="Shape 45"/>
        <p:cNvGrpSpPr/>
        <p:nvPr/>
      </p:nvGrpSpPr>
      <p:grpSpPr>
        <a:xfrm>
          <a:off x="0" y="0"/>
          <a:ext cx="0" cy="0"/>
          <a:chOff x="0" y="0"/>
          <a:chExt cx="0" cy="0"/>
        </a:xfrm>
      </p:grpSpPr>
      <p:sp>
        <p:nvSpPr>
          <p:cNvPr id="46" name="Google Shape;46;p44"/>
          <p:cNvSpPr txBox="1"/>
          <p:nvPr>
            <p:ph type="title"/>
          </p:nvPr>
        </p:nvSpPr>
        <p:spPr>
          <a:xfrm>
            <a:off x="8151812" y="1672934"/>
            <a:ext cx="3506788" cy="2880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4"/>
          <p:cNvSpPr txBox="1"/>
          <p:nvPr>
            <p:ph idx="1" type="body"/>
          </p:nvPr>
        </p:nvSpPr>
        <p:spPr>
          <a:xfrm>
            <a:off x="530352" y="457200"/>
            <a:ext cx="7242111" cy="5715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sz="2000"/>
            </a:lvl1pPr>
            <a:lvl2pPr indent="-342900" lvl="1" marL="914400" algn="l">
              <a:lnSpc>
                <a:spcPct val="90000"/>
              </a:lnSpc>
              <a:spcBef>
                <a:spcPts val="800"/>
              </a:spcBef>
              <a:spcAft>
                <a:spcPts val="0"/>
              </a:spcAft>
              <a:buSzPts val="1800"/>
              <a:buChar char="▪"/>
              <a:defRPr sz="1800"/>
            </a:lvl2pPr>
            <a:lvl3pPr indent="-330200" lvl="2" marL="1371600" algn="l">
              <a:lnSpc>
                <a:spcPct val="90000"/>
              </a:lnSpc>
              <a:spcBef>
                <a:spcPts val="800"/>
              </a:spcBef>
              <a:spcAft>
                <a:spcPts val="0"/>
              </a:spcAft>
              <a:buSzPts val="1600"/>
              <a:buChar char="▪"/>
              <a:defRPr sz="1600"/>
            </a:lvl3pPr>
            <a:lvl4pPr indent="-317500" lvl="3" marL="1828800" algn="l">
              <a:lnSpc>
                <a:spcPct val="90000"/>
              </a:lnSpc>
              <a:spcBef>
                <a:spcPts val="800"/>
              </a:spcBef>
              <a:spcAft>
                <a:spcPts val="0"/>
              </a:spcAft>
              <a:buSzPts val="1400"/>
              <a:buChar char="▪"/>
              <a:defRPr sz="1400"/>
            </a:lvl4pPr>
            <a:lvl5pPr indent="-317500" lvl="4" marL="2286000" algn="l">
              <a:lnSpc>
                <a:spcPct val="90000"/>
              </a:lnSpc>
              <a:spcBef>
                <a:spcPts val="800"/>
              </a:spcBef>
              <a:spcAft>
                <a:spcPts val="0"/>
              </a:spcAft>
              <a:buSzPts val="1400"/>
              <a:buChar char="▪"/>
              <a:defRPr sz="1400"/>
            </a:lvl5pPr>
            <a:lvl6pPr indent="-317500" lvl="5" marL="2743200" algn="l">
              <a:lnSpc>
                <a:spcPct val="90000"/>
              </a:lnSpc>
              <a:spcBef>
                <a:spcPts val="800"/>
              </a:spcBef>
              <a:spcAft>
                <a:spcPts val="0"/>
              </a:spcAft>
              <a:buSzPts val="1400"/>
              <a:buChar char="▪"/>
              <a:defRPr sz="1400"/>
            </a:lvl6pPr>
            <a:lvl7pPr indent="-317500" lvl="6" marL="3200400" algn="l">
              <a:lnSpc>
                <a:spcPct val="90000"/>
              </a:lnSpc>
              <a:spcBef>
                <a:spcPts val="800"/>
              </a:spcBef>
              <a:spcAft>
                <a:spcPts val="0"/>
              </a:spcAft>
              <a:buSzPts val="1400"/>
              <a:buChar char="▪"/>
              <a:defRPr sz="1400"/>
            </a:lvl7pPr>
            <a:lvl8pPr indent="-317500" lvl="7" marL="3657600" algn="l">
              <a:lnSpc>
                <a:spcPct val="90000"/>
              </a:lnSpc>
              <a:spcBef>
                <a:spcPts val="800"/>
              </a:spcBef>
              <a:spcAft>
                <a:spcPts val="0"/>
              </a:spcAft>
              <a:buSzPts val="1400"/>
              <a:buChar char="▪"/>
              <a:defRPr sz="1400"/>
            </a:lvl8pPr>
            <a:lvl9pPr indent="-317500" lvl="8" marL="4114800" algn="l">
              <a:lnSpc>
                <a:spcPct val="90000"/>
              </a:lnSpc>
              <a:spcBef>
                <a:spcPts val="800"/>
              </a:spcBef>
              <a:spcAft>
                <a:spcPts val="0"/>
              </a:spcAft>
              <a:buSzPts val="1400"/>
              <a:buChar char="▪"/>
              <a:defRPr sz="1400"/>
            </a:lvl9pPr>
          </a:lstStyle>
          <a:p/>
        </p:txBody>
      </p:sp>
      <p:sp>
        <p:nvSpPr>
          <p:cNvPr id="48" name="Google Shape;48;p44"/>
          <p:cNvSpPr txBox="1"/>
          <p:nvPr>
            <p:ph idx="2" type="body"/>
          </p:nvPr>
        </p:nvSpPr>
        <p:spPr>
          <a:xfrm>
            <a:off x="8151812" y="4590288"/>
            <a:ext cx="3514564" cy="1581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00"/>
              </a:spcBef>
              <a:spcAft>
                <a:spcPts val="0"/>
              </a:spcAft>
              <a:buSzPts val="1600"/>
              <a:buNone/>
              <a:defRPr sz="1600"/>
            </a:lvl1pPr>
            <a:lvl2pPr indent="-228600" lvl="1" marL="914400" algn="l">
              <a:lnSpc>
                <a:spcPct val="90000"/>
              </a:lnSpc>
              <a:spcBef>
                <a:spcPts val="800"/>
              </a:spcBef>
              <a:spcAft>
                <a:spcPts val="0"/>
              </a:spcAft>
              <a:buSzPts val="1400"/>
              <a:buNone/>
              <a:defRPr sz="1400"/>
            </a:lvl2pPr>
            <a:lvl3pPr indent="-228600" lvl="2" marL="1371600" algn="l">
              <a:lnSpc>
                <a:spcPct val="90000"/>
              </a:lnSpc>
              <a:spcBef>
                <a:spcPts val="800"/>
              </a:spcBef>
              <a:spcAft>
                <a:spcPts val="0"/>
              </a:spcAft>
              <a:buSzPts val="1200"/>
              <a:buNone/>
              <a:defRPr sz="1200"/>
            </a:lvl3pPr>
            <a:lvl4pPr indent="-228600" lvl="3" marL="1828800" algn="l">
              <a:lnSpc>
                <a:spcPct val="90000"/>
              </a:lnSpc>
              <a:spcBef>
                <a:spcPts val="800"/>
              </a:spcBef>
              <a:spcAft>
                <a:spcPts val="0"/>
              </a:spcAft>
              <a:buSzPts val="1000"/>
              <a:buNone/>
              <a:defRPr sz="1000"/>
            </a:lvl4pPr>
            <a:lvl5pPr indent="-228600" lvl="4" marL="2286000" algn="l">
              <a:lnSpc>
                <a:spcPct val="90000"/>
              </a:lnSpc>
              <a:spcBef>
                <a:spcPts val="800"/>
              </a:spcBef>
              <a:spcAft>
                <a:spcPts val="0"/>
              </a:spcAft>
              <a:buSzPts val="1000"/>
              <a:buNone/>
              <a:defRPr sz="1000"/>
            </a:lvl5pPr>
            <a:lvl6pPr indent="-228600" lvl="5" marL="2743200" algn="l">
              <a:lnSpc>
                <a:spcPct val="90000"/>
              </a:lnSpc>
              <a:spcBef>
                <a:spcPts val="800"/>
              </a:spcBef>
              <a:spcAft>
                <a:spcPts val="0"/>
              </a:spcAft>
              <a:buSzPts val="1000"/>
              <a:buNone/>
              <a:defRPr sz="1000"/>
            </a:lvl6pPr>
            <a:lvl7pPr indent="-228600" lvl="6" marL="3200400" algn="l">
              <a:lnSpc>
                <a:spcPct val="90000"/>
              </a:lnSpc>
              <a:spcBef>
                <a:spcPts val="800"/>
              </a:spcBef>
              <a:spcAft>
                <a:spcPts val="0"/>
              </a:spcAft>
              <a:buSzPts val="1000"/>
              <a:buNone/>
              <a:defRPr sz="1000"/>
            </a:lvl7pPr>
            <a:lvl8pPr indent="-228600" lvl="7" marL="3657600" algn="l">
              <a:lnSpc>
                <a:spcPct val="90000"/>
              </a:lnSpc>
              <a:spcBef>
                <a:spcPts val="800"/>
              </a:spcBef>
              <a:spcAft>
                <a:spcPts val="0"/>
              </a:spcAft>
              <a:buSzPts val="1000"/>
              <a:buNone/>
              <a:defRPr sz="1000"/>
            </a:lvl8pPr>
            <a:lvl9pPr indent="-228600" lvl="8" marL="4114800" algn="l">
              <a:lnSpc>
                <a:spcPct val="90000"/>
              </a:lnSpc>
              <a:spcBef>
                <a:spcPts val="800"/>
              </a:spcBef>
              <a:spcAft>
                <a:spcPts val="0"/>
              </a:spcAft>
              <a:buSzPts val="1000"/>
              <a:buNone/>
              <a:defRPr sz="1000"/>
            </a:lvl9pPr>
          </a:lstStyle>
          <a:p/>
        </p:txBody>
      </p:sp>
      <p:sp>
        <p:nvSpPr>
          <p:cNvPr id="49" name="Google Shape;49;p44"/>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4"/>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4"/>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657E14"/>
        </a:solidFill>
      </p:bgPr>
    </p:bg>
    <p:spTree>
      <p:nvGrpSpPr>
        <p:cNvPr id="52" name="Shape 52"/>
        <p:cNvGrpSpPr/>
        <p:nvPr/>
      </p:nvGrpSpPr>
      <p:grpSpPr>
        <a:xfrm>
          <a:off x="0" y="0"/>
          <a:ext cx="0" cy="0"/>
          <a:chOff x="0" y="0"/>
          <a:chExt cx="0" cy="0"/>
        </a:xfrm>
      </p:grpSpPr>
      <p:sp>
        <p:nvSpPr>
          <p:cNvPr id="53" name="Google Shape;53;p45"/>
          <p:cNvSpPr/>
          <p:nvPr/>
        </p:nvSpPr>
        <p:spPr>
          <a:xfrm>
            <a:off x="304800" y="304800"/>
            <a:ext cx="11582400" cy="6248400"/>
          </a:xfrm>
          <a:prstGeom prst="rect">
            <a:avLst/>
          </a:prstGeom>
          <a:no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type="ctrTitle"/>
          </p:nvPr>
        </p:nvSpPr>
        <p:spPr>
          <a:xfrm>
            <a:off x="838200" y="1548245"/>
            <a:ext cx="10515600" cy="224028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5"/>
          <p:cNvSpPr txBox="1"/>
          <p:nvPr>
            <p:ph idx="1" type="subTitle"/>
          </p:nvPr>
        </p:nvSpPr>
        <p:spPr>
          <a:xfrm>
            <a:off x="838200" y="3854659"/>
            <a:ext cx="10515600" cy="11430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800"/>
              </a:spcBef>
              <a:spcAft>
                <a:spcPts val="0"/>
              </a:spcAft>
              <a:buSzPts val="2000"/>
              <a:buNone/>
              <a:defRPr sz="2000" cap="none">
                <a:solidFill>
                  <a:schemeClr val="lt1"/>
                </a:solidFill>
              </a:defRPr>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SzPts val="1600"/>
              <a:buNone/>
              <a:defRPr sz="1600"/>
            </a:lvl4pPr>
            <a:lvl5pPr lvl="4" algn="ctr">
              <a:lnSpc>
                <a:spcPct val="90000"/>
              </a:lnSpc>
              <a:spcBef>
                <a:spcPts val="800"/>
              </a:spcBef>
              <a:spcAft>
                <a:spcPts val="0"/>
              </a:spcAft>
              <a:buSzPts val="1600"/>
              <a:buNone/>
              <a:defRPr sz="1600"/>
            </a:lvl5pPr>
            <a:lvl6pPr lvl="5" algn="ctr">
              <a:lnSpc>
                <a:spcPct val="90000"/>
              </a:lnSpc>
              <a:spcBef>
                <a:spcPts val="800"/>
              </a:spcBef>
              <a:spcAft>
                <a:spcPts val="0"/>
              </a:spcAft>
              <a:buSzPts val="1600"/>
              <a:buNone/>
              <a:defRPr sz="1600"/>
            </a:lvl6pPr>
            <a:lvl7pPr lvl="6" algn="ctr">
              <a:lnSpc>
                <a:spcPct val="90000"/>
              </a:lnSpc>
              <a:spcBef>
                <a:spcPts val="800"/>
              </a:spcBef>
              <a:spcAft>
                <a:spcPts val="0"/>
              </a:spcAft>
              <a:buSzPts val="1600"/>
              <a:buNone/>
              <a:defRPr sz="1600"/>
            </a:lvl7pPr>
            <a:lvl8pPr lvl="7" algn="ctr">
              <a:lnSpc>
                <a:spcPct val="90000"/>
              </a:lnSpc>
              <a:spcBef>
                <a:spcPts val="800"/>
              </a:spcBef>
              <a:spcAft>
                <a:spcPts val="0"/>
              </a:spcAft>
              <a:buSzPts val="1600"/>
              <a:buNone/>
              <a:defRPr sz="1600"/>
            </a:lvl8pPr>
            <a:lvl9pPr lvl="8" algn="ctr">
              <a:lnSpc>
                <a:spcPct val="90000"/>
              </a:lnSpc>
              <a:spcBef>
                <a:spcPts val="800"/>
              </a:spcBef>
              <a:spcAft>
                <a:spcPts val="0"/>
              </a:spcAft>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6" name="Shape 56"/>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47"/>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57E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7"/>
          <p:cNvSpPr txBox="1"/>
          <p:nvPr>
            <p:ph idx="1" type="body"/>
          </p:nvPr>
        </p:nvSpPr>
        <p:spPr>
          <a:xfrm>
            <a:off x="1527048" y="1733162"/>
            <a:ext cx="4498848" cy="685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800"/>
              <a:buNone/>
              <a:defRPr b="1" sz="1800" cap="none">
                <a:latin typeface="Calibri"/>
                <a:ea typeface="Calibri"/>
                <a:cs typeface="Calibri"/>
                <a:sym typeface="Calibri"/>
              </a:defRPr>
            </a:lvl1pPr>
            <a:lvl2pPr indent="-228600" lvl="1" marL="914400" algn="l">
              <a:lnSpc>
                <a:spcPct val="90000"/>
              </a:lnSpc>
              <a:spcBef>
                <a:spcPts val="800"/>
              </a:spcBef>
              <a:spcAft>
                <a:spcPts val="0"/>
              </a:spcAft>
              <a:buSzPts val="2000"/>
              <a:buNone/>
              <a:defRPr b="1" sz="2000"/>
            </a:lvl2pPr>
            <a:lvl3pPr indent="-228600" lvl="2" marL="1371600" algn="l">
              <a:lnSpc>
                <a:spcPct val="90000"/>
              </a:lnSpc>
              <a:spcBef>
                <a:spcPts val="800"/>
              </a:spcBef>
              <a:spcAft>
                <a:spcPts val="0"/>
              </a:spcAft>
              <a:buSzPts val="180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800"/>
              </a:spcBef>
              <a:spcAft>
                <a:spcPts val="0"/>
              </a:spcAft>
              <a:buSzPts val="1600"/>
              <a:buNone/>
              <a:defRPr b="1" sz="1600"/>
            </a:lvl5pPr>
            <a:lvl6pPr indent="-228600" lvl="5" marL="2743200" algn="l">
              <a:lnSpc>
                <a:spcPct val="90000"/>
              </a:lnSpc>
              <a:spcBef>
                <a:spcPts val="800"/>
              </a:spcBef>
              <a:spcAft>
                <a:spcPts val="0"/>
              </a:spcAft>
              <a:buSzPts val="1600"/>
              <a:buNone/>
              <a:defRPr b="1" sz="1600"/>
            </a:lvl6pPr>
            <a:lvl7pPr indent="-228600" lvl="6" marL="3200400" algn="l">
              <a:lnSpc>
                <a:spcPct val="90000"/>
              </a:lnSpc>
              <a:spcBef>
                <a:spcPts val="800"/>
              </a:spcBef>
              <a:spcAft>
                <a:spcPts val="0"/>
              </a:spcAft>
              <a:buSzPts val="1600"/>
              <a:buNone/>
              <a:defRPr b="1" sz="1600"/>
            </a:lvl7pPr>
            <a:lvl8pPr indent="-228600" lvl="7" marL="3657600" algn="l">
              <a:lnSpc>
                <a:spcPct val="90000"/>
              </a:lnSpc>
              <a:spcBef>
                <a:spcPts val="800"/>
              </a:spcBef>
              <a:spcAft>
                <a:spcPts val="0"/>
              </a:spcAft>
              <a:buSzPts val="1600"/>
              <a:buNone/>
              <a:defRPr b="1" sz="1600"/>
            </a:lvl8pPr>
            <a:lvl9pPr indent="-228600" lvl="8" marL="4114800" algn="l">
              <a:lnSpc>
                <a:spcPct val="90000"/>
              </a:lnSpc>
              <a:spcBef>
                <a:spcPts val="800"/>
              </a:spcBef>
              <a:spcAft>
                <a:spcPts val="0"/>
              </a:spcAft>
              <a:buSzPts val="1600"/>
              <a:buNone/>
              <a:defRPr b="1" sz="1600"/>
            </a:lvl9pPr>
          </a:lstStyle>
          <a:p/>
        </p:txBody>
      </p:sp>
      <p:sp>
        <p:nvSpPr>
          <p:cNvPr id="60" name="Google Shape;60;p47"/>
          <p:cNvSpPr txBox="1"/>
          <p:nvPr>
            <p:ph idx="2" type="body"/>
          </p:nvPr>
        </p:nvSpPr>
        <p:spPr>
          <a:xfrm>
            <a:off x="1527048" y="2481943"/>
            <a:ext cx="4498848" cy="369025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sz="2000"/>
            </a:lvl1pPr>
            <a:lvl2pPr indent="-342900" lvl="1" marL="914400" algn="l">
              <a:lnSpc>
                <a:spcPct val="90000"/>
              </a:lnSpc>
              <a:spcBef>
                <a:spcPts val="800"/>
              </a:spcBef>
              <a:spcAft>
                <a:spcPts val="0"/>
              </a:spcAft>
              <a:buSzPts val="1800"/>
              <a:buChar char="▪"/>
              <a:defRPr sz="1800"/>
            </a:lvl2pPr>
            <a:lvl3pPr indent="-330200" lvl="2" marL="1371600" algn="l">
              <a:lnSpc>
                <a:spcPct val="90000"/>
              </a:lnSpc>
              <a:spcBef>
                <a:spcPts val="800"/>
              </a:spcBef>
              <a:spcAft>
                <a:spcPts val="0"/>
              </a:spcAft>
              <a:buSzPts val="1600"/>
              <a:buChar char="▪"/>
              <a:defRPr sz="1600"/>
            </a:lvl3pPr>
            <a:lvl4pPr indent="-317500" lvl="3" marL="1828800" algn="l">
              <a:lnSpc>
                <a:spcPct val="90000"/>
              </a:lnSpc>
              <a:spcBef>
                <a:spcPts val="800"/>
              </a:spcBef>
              <a:spcAft>
                <a:spcPts val="0"/>
              </a:spcAft>
              <a:buSzPts val="1400"/>
              <a:buChar char="▪"/>
              <a:defRPr sz="1400"/>
            </a:lvl4pPr>
            <a:lvl5pPr indent="-317500" lvl="4" marL="2286000" algn="l">
              <a:lnSpc>
                <a:spcPct val="90000"/>
              </a:lnSpc>
              <a:spcBef>
                <a:spcPts val="800"/>
              </a:spcBef>
              <a:spcAft>
                <a:spcPts val="0"/>
              </a:spcAft>
              <a:buSzPts val="1400"/>
              <a:buChar char="▪"/>
              <a:defRPr sz="1400"/>
            </a:lvl5pPr>
            <a:lvl6pPr indent="-317500" lvl="5" marL="2743200" algn="l">
              <a:lnSpc>
                <a:spcPct val="90000"/>
              </a:lnSpc>
              <a:spcBef>
                <a:spcPts val="800"/>
              </a:spcBef>
              <a:spcAft>
                <a:spcPts val="0"/>
              </a:spcAft>
              <a:buSzPts val="1400"/>
              <a:buChar char="▪"/>
              <a:defRPr sz="1400"/>
            </a:lvl6pPr>
            <a:lvl7pPr indent="-317500" lvl="6" marL="3200400" algn="l">
              <a:lnSpc>
                <a:spcPct val="90000"/>
              </a:lnSpc>
              <a:spcBef>
                <a:spcPts val="800"/>
              </a:spcBef>
              <a:spcAft>
                <a:spcPts val="0"/>
              </a:spcAft>
              <a:buSzPts val="1400"/>
              <a:buChar char="▪"/>
              <a:defRPr sz="1400"/>
            </a:lvl7pPr>
            <a:lvl8pPr indent="-317500" lvl="7" marL="3657600" algn="l">
              <a:lnSpc>
                <a:spcPct val="90000"/>
              </a:lnSpc>
              <a:spcBef>
                <a:spcPts val="800"/>
              </a:spcBef>
              <a:spcAft>
                <a:spcPts val="0"/>
              </a:spcAft>
              <a:buSzPts val="1400"/>
              <a:buChar char="▪"/>
              <a:defRPr sz="1400"/>
            </a:lvl8pPr>
            <a:lvl9pPr indent="-317500" lvl="8" marL="4114800" algn="l">
              <a:lnSpc>
                <a:spcPct val="90000"/>
              </a:lnSpc>
              <a:spcBef>
                <a:spcPts val="800"/>
              </a:spcBef>
              <a:spcAft>
                <a:spcPts val="0"/>
              </a:spcAft>
              <a:buSzPts val="1400"/>
              <a:buChar char="▪"/>
              <a:defRPr sz="1400"/>
            </a:lvl9pPr>
          </a:lstStyle>
          <a:p/>
        </p:txBody>
      </p:sp>
      <p:sp>
        <p:nvSpPr>
          <p:cNvPr id="61" name="Google Shape;61;p47"/>
          <p:cNvSpPr txBox="1"/>
          <p:nvPr>
            <p:ph idx="3" type="body"/>
          </p:nvPr>
        </p:nvSpPr>
        <p:spPr>
          <a:xfrm>
            <a:off x="6172200" y="1733162"/>
            <a:ext cx="4498848" cy="685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800"/>
              <a:buNone/>
              <a:defRPr b="1" sz="1800" cap="none">
                <a:latin typeface="Calibri"/>
                <a:ea typeface="Calibri"/>
                <a:cs typeface="Calibri"/>
                <a:sym typeface="Calibri"/>
              </a:defRPr>
            </a:lvl1pPr>
            <a:lvl2pPr indent="-228600" lvl="1" marL="914400" algn="l">
              <a:lnSpc>
                <a:spcPct val="90000"/>
              </a:lnSpc>
              <a:spcBef>
                <a:spcPts val="800"/>
              </a:spcBef>
              <a:spcAft>
                <a:spcPts val="0"/>
              </a:spcAft>
              <a:buSzPts val="2000"/>
              <a:buNone/>
              <a:defRPr b="1" sz="2000"/>
            </a:lvl2pPr>
            <a:lvl3pPr indent="-228600" lvl="2" marL="1371600" algn="l">
              <a:lnSpc>
                <a:spcPct val="90000"/>
              </a:lnSpc>
              <a:spcBef>
                <a:spcPts val="800"/>
              </a:spcBef>
              <a:spcAft>
                <a:spcPts val="0"/>
              </a:spcAft>
              <a:buSzPts val="180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800"/>
              </a:spcBef>
              <a:spcAft>
                <a:spcPts val="0"/>
              </a:spcAft>
              <a:buSzPts val="1600"/>
              <a:buNone/>
              <a:defRPr b="1" sz="1600"/>
            </a:lvl5pPr>
            <a:lvl6pPr indent="-228600" lvl="5" marL="2743200" algn="l">
              <a:lnSpc>
                <a:spcPct val="90000"/>
              </a:lnSpc>
              <a:spcBef>
                <a:spcPts val="800"/>
              </a:spcBef>
              <a:spcAft>
                <a:spcPts val="0"/>
              </a:spcAft>
              <a:buSzPts val="1600"/>
              <a:buNone/>
              <a:defRPr b="1" sz="1600"/>
            </a:lvl6pPr>
            <a:lvl7pPr indent="-228600" lvl="6" marL="3200400" algn="l">
              <a:lnSpc>
                <a:spcPct val="90000"/>
              </a:lnSpc>
              <a:spcBef>
                <a:spcPts val="800"/>
              </a:spcBef>
              <a:spcAft>
                <a:spcPts val="0"/>
              </a:spcAft>
              <a:buSzPts val="1600"/>
              <a:buNone/>
              <a:defRPr b="1" sz="1600"/>
            </a:lvl7pPr>
            <a:lvl8pPr indent="-228600" lvl="7" marL="3657600" algn="l">
              <a:lnSpc>
                <a:spcPct val="90000"/>
              </a:lnSpc>
              <a:spcBef>
                <a:spcPts val="800"/>
              </a:spcBef>
              <a:spcAft>
                <a:spcPts val="0"/>
              </a:spcAft>
              <a:buSzPts val="1600"/>
              <a:buNone/>
              <a:defRPr b="1" sz="1600"/>
            </a:lvl8pPr>
            <a:lvl9pPr indent="-228600" lvl="8" marL="4114800" algn="l">
              <a:lnSpc>
                <a:spcPct val="90000"/>
              </a:lnSpc>
              <a:spcBef>
                <a:spcPts val="800"/>
              </a:spcBef>
              <a:spcAft>
                <a:spcPts val="0"/>
              </a:spcAft>
              <a:buSzPts val="1600"/>
              <a:buNone/>
              <a:defRPr b="1" sz="1600"/>
            </a:lvl9pPr>
          </a:lstStyle>
          <a:p/>
        </p:txBody>
      </p:sp>
      <p:sp>
        <p:nvSpPr>
          <p:cNvPr id="62" name="Google Shape;62;p47"/>
          <p:cNvSpPr txBox="1"/>
          <p:nvPr>
            <p:ph idx="4" type="body"/>
          </p:nvPr>
        </p:nvSpPr>
        <p:spPr>
          <a:xfrm>
            <a:off x="6172200" y="2481943"/>
            <a:ext cx="4498848" cy="369025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SzPts val="2000"/>
              <a:buChar char="▪"/>
              <a:defRPr sz="2000"/>
            </a:lvl1pPr>
            <a:lvl2pPr indent="-342900" lvl="1" marL="914400" algn="l">
              <a:lnSpc>
                <a:spcPct val="90000"/>
              </a:lnSpc>
              <a:spcBef>
                <a:spcPts val="800"/>
              </a:spcBef>
              <a:spcAft>
                <a:spcPts val="0"/>
              </a:spcAft>
              <a:buSzPts val="1800"/>
              <a:buChar char="▪"/>
              <a:defRPr sz="1800"/>
            </a:lvl2pPr>
            <a:lvl3pPr indent="-330200" lvl="2" marL="1371600" algn="l">
              <a:lnSpc>
                <a:spcPct val="90000"/>
              </a:lnSpc>
              <a:spcBef>
                <a:spcPts val="800"/>
              </a:spcBef>
              <a:spcAft>
                <a:spcPts val="0"/>
              </a:spcAft>
              <a:buSzPts val="1600"/>
              <a:buChar char="▪"/>
              <a:defRPr sz="1600"/>
            </a:lvl3pPr>
            <a:lvl4pPr indent="-317500" lvl="3" marL="1828800" algn="l">
              <a:lnSpc>
                <a:spcPct val="90000"/>
              </a:lnSpc>
              <a:spcBef>
                <a:spcPts val="800"/>
              </a:spcBef>
              <a:spcAft>
                <a:spcPts val="0"/>
              </a:spcAft>
              <a:buSzPts val="1400"/>
              <a:buChar char="▪"/>
              <a:defRPr sz="1400"/>
            </a:lvl4pPr>
            <a:lvl5pPr indent="-317500" lvl="4" marL="2286000" algn="l">
              <a:lnSpc>
                <a:spcPct val="90000"/>
              </a:lnSpc>
              <a:spcBef>
                <a:spcPts val="800"/>
              </a:spcBef>
              <a:spcAft>
                <a:spcPts val="0"/>
              </a:spcAft>
              <a:buSzPts val="1400"/>
              <a:buChar char="▪"/>
              <a:defRPr sz="1400"/>
            </a:lvl5pPr>
            <a:lvl6pPr indent="-317500" lvl="5" marL="2743200" algn="l">
              <a:lnSpc>
                <a:spcPct val="90000"/>
              </a:lnSpc>
              <a:spcBef>
                <a:spcPts val="800"/>
              </a:spcBef>
              <a:spcAft>
                <a:spcPts val="0"/>
              </a:spcAft>
              <a:buSzPts val="1400"/>
              <a:buChar char="▪"/>
              <a:defRPr sz="1400"/>
            </a:lvl6pPr>
            <a:lvl7pPr indent="-317500" lvl="6" marL="3200400" algn="l">
              <a:lnSpc>
                <a:spcPct val="90000"/>
              </a:lnSpc>
              <a:spcBef>
                <a:spcPts val="800"/>
              </a:spcBef>
              <a:spcAft>
                <a:spcPts val="0"/>
              </a:spcAft>
              <a:buSzPts val="1400"/>
              <a:buChar char="▪"/>
              <a:defRPr sz="1400"/>
            </a:lvl7pPr>
            <a:lvl8pPr indent="-317500" lvl="7" marL="3657600" algn="l">
              <a:lnSpc>
                <a:spcPct val="90000"/>
              </a:lnSpc>
              <a:spcBef>
                <a:spcPts val="800"/>
              </a:spcBef>
              <a:spcAft>
                <a:spcPts val="0"/>
              </a:spcAft>
              <a:buSzPts val="1400"/>
              <a:buChar char="▪"/>
              <a:defRPr sz="1400"/>
            </a:lvl8pPr>
            <a:lvl9pPr indent="-317500" lvl="8" marL="4114800" algn="l">
              <a:lnSpc>
                <a:spcPct val="90000"/>
              </a:lnSpc>
              <a:spcBef>
                <a:spcPts val="800"/>
              </a:spcBef>
              <a:spcAft>
                <a:spcPts val="0"/>
              </a:spcAft>
              <a:buSzPts val="1400"/>
              <a:buChar char="▪"/>
              <a:defRPr sz="1400"/>
            </a:lvl9pPr>
          </a:lstStyle>
          <a:p/>
        </p:txBody>
      </p:sp>
      <p:sp>
        <p:nvSpPr>
          <p:cNvPr id="63" name="Google Shape;63;p47"/>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7"/>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657E14"/>
              </a:buClr>
              <a:buSzPts val="3400"/>
              <a:buFont typeface="Calibri"/>
              <a:buNone/>
              <a:defRPr b="0" i="0" sz="3400" u="none" cap="none" strike="noStrike">
                <a:solidFill>
                  <a:srgbClr val="657E1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1524000" y="1714500"/>
            <a:ext cx="9144000" cy="44577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800"/>
              </a:spcBef>
              <a:spcAft>
                <a:spcPts val="0"/>
              </a:spcAft>
              <a:buClr>
                <a:srgbClr val="43540D"/>
              </a:buClr>
              <a:buSzPts val="2000"/>
              <a:buFont typeface="Arial"/>
              <a:buChar char="▪"/>
              <a:defRPr b="0" i="0" sz="2000" u="none" cap="none" strike="noStrike">
                <a:solidFill>
                  <a:schemeClr val="dk1"/>
                </a:solidFill>
                <a:latin typeface="Calibri"/>
                <a:ea typeface="Calibri"/>
                <a:cs typeface="Calibri"/>
                <a:sym typeface="Calibri"/>
              </a:defRPr>
            </a:lvl1pPr>
            <a:lvl2pPr indent="-342900" lvl="1" marL="914400" marR="0" rtl="0" algn="l">
              <a:lnSpc>
                <a:spcPct val="90000"/>
              </a:lnSpc>
              <a:spcBef>
                <a:spcPts val="800"/>
              </a:spcBef>
              <a:spcAft>
                <a:spcPts val="0"/>
              </a:spcAft>
              <a:buClr>
                <a:srgbClr val="43540D"/>
              </a:buClr>
              <a:buSzPts val="1800"/>
              <a:buFont typeface="Arial"/>
              <a:buChar char="▪"/>
              <a:defRPr b="0" i="0" sz="1800" u="none" cap="none" strike="noStrike">
                <a:solidFill>
                  <a:schemeClr val="dk1"/>
                </a:solidFill>
                <a:latin typeface="Calibri"/>
                <a:ea typeface="Calibri"/>
                <a:cs typeface="Calibri"/>
                <a:sym typeface="Calibri"/>
              </a:defRPr>
            </a:lvl2pPr>
            <a:lvl3pPr indent="-330200" lvl="2" marL="1371600" marR="0" rtl="0" algn="l">
              <a:lnSpc>
                <a:spcPct val="90000"/>
              </a:lnSpc>
              <a:spcBef>
                <a:spcPts val="800"/>
              </a:spcBef>
              <a:spcAft>
                <a:spcPts val="0"/>
              </a:spcAft>
              <a:buClr>
                <a:srgbClr val="43540D"/>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800"/>
              </a:spcBef>
              <a:spcAft>
                <a:spcPts val="0"/>
              </a:spcAft>
              <a:buClr>
                <a:srgbClr val="43540D"/>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38"/>
          <p:cNvSpPr/>
          <p:nvPr/>
        </p:nvSpPr>
        <p:spPr>
          <a:xfrm>
            <a:off x="0" y="6583680"/>
            <a:ext cx="12192000" cy="274320"/>
          </a:xfrm>
          <a:prstGeom prst="rect">
            <a:avLst/>
          </a:prstGeom>
          <a:solidFill>
            <a:srgbClr val="657E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38"/>
          <p:cNvSpPr txBox="1"/>
          <p:nvPr>
            <p:ph idx="11" type="ftr"/>
          </p:nvPr>
        </p:nvSpPr>
        <p:spPr>
          <a:xfrm>
            <a:off x="1523999" y="6601556"/>
            <a:ext cx="6491381" cy="228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0" type="dt"/>
          </p:nvPr>
        </p:nvSpPr>
        <p:spPr>
          <a:xfrm>
            <a:off x="8187908" y="6601556"/>
            <a:ext cx="1534064" cy="2286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8"/>
          <p:cNvSpPr txBox="1"/>
          <p:nvPr>
            <p:ph idx="12" type="sldNum"/>
          </p:nvPr>
        </p:nvSpPr>
        <p:spPr>
          <a:xfrm>
            <a:off x="9894499" y="6601556"/>
            <a:ext cx="773502" cy="228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lt1"/>
                </a:solidFill>
                <a:latin typeface="Calibri"/>
                <a:ea typeface="Calibri"/>
                <a:cs typeface="Calibri"/>
                <a:sym typeface="Calibri"/>
              </a:defRPr>
            </a:lvl1pPr>
            <a:lvl2pPr indent="0" lvl="1" marL="0" marR="0" rtl="0" algn="r">
              <a:spcBef>
                <a:spcPts val="0"/>
              </a:spcBef>
              <a:buNone/>
              <a:defRPr b="0" i="0" sz="1100" u="none" cap="none" strike="noStrike">
                <a:solidFill>
                  <a:schemeClr val="lt1"/>
                </a:solidFill>
                <a:latin typeface="Calibri"/>
                <a:ea typeface="Calibri"/>
                <a:cs typeface="Calibri"/>
                <a:sym typeface="Calibri"/>
              </a:defRPr>
            </a:lvl2pPr>
            <a:lvl3pPr indent="0" lvl="2" marL="0" marR="0" rtl="0" algn="r">
              <a:spcBef>
                <a:spcPts val="0"/>
              </a:spcBef>
              <a:buNone/>
              <a:defRPr b="0" i="0" sz="1100" u="none" cap="none" strike="noStrike">
                <a:solidFill>
                  <a:schemeClr val="lt1"/>
                </a:solidFill>
                <a:latin typeface="Calibri"/>
                <a:ea typeface="Calibri"/>
                <a:cs typeface="Calibri"/>
                <a:sym typeface="Calibri"/>
              </a:defRPr>
            </a:lvl3pPr>
            <a:lvl4pPr indent="0" lvl="3" marL="0" marR="0" rtl="0" algn="r">
              <a:spcBef>
                <a:spcPts val="0"/>
              </a:spcBef>
              <a:buNone/>
              <a:defRPr b="0" i="0" sz="1100" u="none" cap="none" strike="noStrike">
                <a:solidFill>
                  <a:schemeClr val="lt1"/>
                </a:solidFill>
                <a:latin typeface="Calibri"/>
                <a:ea typeface="Calibri"/>
                <a:cs typeface="Calibri"/>
                <a:sym typeface="Calibri"/>
              </a:defRPr>
            </a:lvl4pPr>
            <a:lvl5pPr indent="0" lvl="4" marL="0" marR="0" rtl="0" algn="r">
              <a:spcBef>
                <a:spcPts val="0"/>
              </a:spcBef>
              <a:buNone/>
              <a:defRPr b="0" i="0" sz="1100" u="none" cap="none" strike="noStrike">
                <a:solidFill>
                  <a:schemeClr val="lt1"/>
                </a:solidFill>
                <a:latin typeface="Calibri"/>
                <a:ea typeface="Calibri"/>
                <a:cs typeface="Calibri"/>
                <a:sym typeface="Calibri"/>
              </a:defRPr>
            </a:lvl5pPr>
            <a:lvl6pPr indent="0" lvl="5" marL="0" marR="0" rtl="0" algn="r">
              <a:spcBef>
                <a:spcPts val="0"/>
              </a:spcBef>
              <a:buNone/>
              <a:defRPr b="0" i="0" sz="1100" u="none" cap="none" strike="noStrike">
                <a:solidFill>
                  <a:schemeClr val="lt1"/>
                </a:solidFill>
                <a:latin typeface="Calibri"/>
                <a:ea typeface="Calibri"/>
                <a:cs typeface="Calibri"/>
                <a:sym typeface="Calibri"/>
              </a:defRPr>
            </a:lvl6pPr>
            <a:lvl7pPr indent="0" lvl="6" marL="0" marR="0" rtl="0" algn="r">
              <a:spcBef>
                <a:spcPts val="0"/>
              </a:spcBef>
              <a:buNone/>
              <a:defRPr b="0" i="0" sz="1100" u="none" cap="none" strike="noStrike">
                <a:solidFill>
                  <a:schemeClr val="lt1"/>
                </a:solidFill>
                <a:latin typeface="Calibri"/>
                <a:ea typeface="Calibri"/>
                <a:cs typeface="Calibri"/>
                <a:sym typeface="Calibri"/>
              </a:defRPr>
            </a:lvl7pPr>
            <a:lvl8pPr indent="0" lvl="7" marL="0" marR="0" rtl="0" algn="r">
              <a:spcBef>
                <a:spcPts val="0"/>
              </a:spcBef>
              <a:buNone/>
              <a:defRPr b="0" i="0" sz="1100" u="none" cap="none" strike="noStrike">
                <a:solidFill>
                  <a:schemeClr val="lt1"/>
                </a:solidFill>
                <a:latin typeface="Calibri"/>
                <a:ea typeface="Calibri"/>
                <a:cs typeface="Calibri"/>
                <a:sym typeface="Calibri"/>
              </a:defRPr>
            </a:lvl8pPr>
            <a:lvl9pPr indent="0" lvl="8" marL="0" marR="0" rtl="0" algn="r">
              <a:spcBef>
                <a:spcPts val="0"/>
              </a:spcBef>
              <a:buNone/>
              <a:defRPr b="0" i="0" sz="11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10.jp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533400" y="5248655"/>
            <a:ext cx="11125200" cy="75022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br>
              <a:rPr b="1" lang="en-US">
                <a:latin typeface="Calibri"/>
                <a:ea typeface="Calibri"/>
                <a:cs typeface="Calibri"/>
                <a:sym typeface="Calibri"/>
              </a:rPr>
            </a:br>
            <a:br>
              <a:rPr b="1" lang="en-US">
                <a:latin typeface="Calibri"/>
                <a:ea typeface="Calibri"/>
                <a:cs typeface="Calibri"/>
                <a:sym typeface="Calibri"/>
              </a:rPr>
            </a:br>
            <a:br>
              <a:rPr b="1" lang="en-US">
                <a:latin typeface="Calibri"/>
                <a:ea typeface="Calibri"/>
                <a:cs typeface="Calibri"/>
                <a:sym typeface="Calibri"/>
              </a:rPr>
            </a:br>
            <a:br>
              <a:rPr b="1" lang="en-US">
                <a:latin typeface="Calibri"/>
                <a:ea typeface="Calibri"/>
                <a:cs typeface="Calibri"/>
                <a:sym typeface="Calibri"/>
              </a:rPr>
            </a:br>
            <a:r>
              <a:rPr b="1" lang="en-US">
                <a:latin typeface="Calibri"/>
                <a:ea typeface="Calibri"/>
                <a:cs typeface="Calibri"/>
                <a:sym typeface="Calibri"/>
              </a:rPr>
              <a:t>TRUYỀN THÔNG - GIÁO DỤC SỨC KHỎE </a:t>
            </a:r>
            <a:br>
              <a:rPr b="1" lang="en-US">
                <a:latin typeface="Calibri"/>
                <a:ea typeface="Calibri"/>
                <a:cs typeface="Calibri"/>
                <a:sym typeface="Calibri"/>
              </a:rPr>
            </a:br>
            <a:r>
              <a:rPr b="1" lang="en-US">
                <a:latin typeface="Calibri"/>
                <a:ea typeface="Calibri"/>
                <a:cs typeface="Calibri"/>
                <a:sym typeface="Calibri"/>
              </a:rPr>
              <a:t>TRONG TRƯỜNG HỌC </a:t>
            </a:r>
            <a:endParaRPr/>
          </a:p>
        </p:txBody>
      </p:sp>
      <p:pic>
        <p:nvPicPr>
          <p:cNvPr id="89" name="Google Shape;89;p1"/>
          <p:cNvPicPr preferRelativeResize="0"/>
          <p:nvPr>
            <p:ph idx="2" type="pic"/>
          </p:nvPr>
        </p:nvPicPr>
        <p:blipFill rotWithShape="1">
          <a:blip r:embed="rId3">
            <a:alphaModFix/>
          </a:blip>
          <a:srcRect b="0" l="0" r="0" t="0"/>
          <a:stretch/>
        </p:blipFill>
        <p:spPr>
          <a:xfrm>
            <a:off x="1" y="1"/>
            <a:ext cx="4023360" cy="4745736"/>
          </a:xfrm>
          <a:prstGeom prst="rect">
            <a:avLst/>
          </a:prstGeom>
          <a:noFill/>
          <a:ln>
            <a:noFill/>
          </a:ln>
        </p:spPr>
      </p:pic>
      <p:pic>
        <p:nvPicPr>
          <p:cNvPr id="90" name="Google Shape;90;p1"/>
          <p:cNvPicPr preferRelativeResize="0"/>
          <p:nvPr>
            <p:ph idx="3" type="pic"/>
          </p:nvPr>
        </p:nvPicPr>
        <p:blipFill rotWithShape="1">
          <a:blip r:embed="rId4">
            <a:alphaModFix/>
          </a:blip>
          <a:srcRect b="0" l="26153" r="26153" t="0"/>
          <a:stretch/>
        </p:blipFill>
        <p:spPr>
          <a:xfrm>
            <a:off x="8168639" y="0"/>
            <a:ext cx="4023360" cy="4745736"/>
          </a:xfrm>
          <a:prstGeom prst="rect">
            <a:avLst/>
          </a:prstGeom>
          <a:noFill/>
          <a:ln>
            <a:noFill/>
          </a:ln>
        </p:spPr>
      </p:pic>
      <p:pic>
        <p:nvPicPr>
          <p:cNvPr id="91" name="Google Shape;91;p1"/>
          <p:cNvPicPr preferRelativeResize="0"/>
          <p:nvPr>
            <p:ph idx="4" type="pic"/>
          </p:nvPr>
        </p:nvPicPr>
        <p:blipFill rotWithShape="1">
          <a:blip r:embed="rId5">
            <a:alphaModFix/>
          </a:blip>
          <a:srcRect b="0" l="21949" r="21950" t="0"/>
          <a:stretch/>
        </p:blipFill>
        <p:spPr>
          <a:xfrm>
            <a:off x="3839011" y="-73750"/>
            <a:ext cx="4145277" cy="4745736"/>
          </a:xfrm>
          <a:prstGeom prst="rect">
            <a:avLst/>
          </a:prstGeom>
          <a:noFill/>
          <a:ln>
            <a:noFill/>
          </a:ln>
        </p:spPr>
      </p:pic>
      <p:sp>
        <p:nvSpPr>
          <p:cNvPr id="92" name="Google Shape;92;p1"/>
          <p:cNvSpPr txBox="1"/>
          <p:nvPr>
            <p:ph idx="1" type="subTitle"/>
          </p:nvPr>
        </p:nvSpPr>
        <p:spPr>
          <a:xfrm>
            <a:off x="1" y="6043123"/>
            <a:ext cx="12191998" cy="571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SzPct val="100000"/>
              <a:buNone/>
            </a:pPr>
            <a:r>
              <a:rPr b="1" lang="en-US">
                <a:latin typeface="Times New Roman"/>
                <a:ea typeface="Times New Roman"/>
                <a:cs typeface="Times New Roman"/>
                <a:sym typeface="Times New Roman"/>
              </a:rPr>
              <a:t>VŨ MẠNH CƯỜNG</a:t>
            </a:r>
            <a:endParaRPr b="1">
              <a:latin typeface="Times New Roman"/>
              <a:ea typeface="Times New Roman"/>
              <a:cs typeface="Times New Roman"/>
              <a:sym typeface="Times New Roman"/>
            </a:endParaRPr>
          </a:p>
          <a:p>
            <a:pPr indent="0" lvl="0" marL="0" rtl="0" algn="ctr">
              <a:lnSpc>
                <a:spcPct val="90000"/>
              </a:lnSpc>
              <a:spcBef>
                <a:spcPts val="0"/>
              </a:spcBef>
              <a:spcAft>
                <a:spcPts val="0"/>
              </a:spcAft>
              <a:buSzPct val="100000"/>
              <a:buNone/>
            </a:pPr>
            <a:r>
              <a:rPr b="1" lang="en-US">
                <a:latin typeface="Times New Roman"/>
                <a:ea typeface="Times New Roman"/>
                <a:cs typeface="Times New Roman"/>
                <a:sym typeface="Times New Roman"/>
              </a:rPr>
              <a:t>GIÁM ĐỐC TRUNG TÂM TRUYỀN THÔNG - GIÁO DỤC SỨC KHỎE TRUNG ƯƠNG, BỘ Y TẾ</a:t>
            </a:r>
            <a:endParaRPr>
              <a:latin typeface="Times New Roman"/>
              <a:ea typeface="Times New Roman"/>
              <a:cs typeface="Times New Roman"/>
              <a:sym typeface="Times New Roman"/>
            </a:endParaRPr>
          </a:p>
          <a:p>
            <a:pPr indent="0" lvl="0" marL="0" rtl="0" algn="ctr">
              <a:lnSpc>
                <a:spcPct val="90000"/>
              </a:lnSpc>
              <a:spcBef>
                <a:spcPts val="0"/>
              </a:spcBef>
              <a:spcAft>
                <a:spcPts val="0"/>
              </a:spcAft>
              <a:buSzPct val="100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0"/>
          <p:cNvSpPr txBox="1"/>
          <p:nvPr>
            <p:ph type="title"/>
          </p:nvPr>
        </p:nvSpPr>
        <p:spPr>
          <a:xfrm>
            <a:off x="1132114" y="219693"/>
            <a:ext cx="6531878"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THỰC TRẠNG SỨC KHỎE HỌC ĐƯỜNG HIỆN NAY</a:t>
            </a:r>
            <a:endParaRPr/>
          </a:p>
        </p:txBody>
      </p:sp>
      <p:sp>
        <p:nvSpPr>
          <p:cNvPr id="157" name="Google Shape;157;p10"/>
          <p:cNvSpPr txBox="1"/>
          <p:nvPr>
            <p:ph idx="1" type="body"/>
          </p:nvPr>
        </p:nvSpPr>
        <p:spPr>
          <a:xfrm>
            <a:off x="1132113" y="1490382"/>
            <a:ext cx="6729841" cy="4732288"/>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800"/>
              <a:buNone/>
            </a:pPr>
            <a:r>
              <a:rPr b="1" lang="en-US" sz="1800">
                <a:solidFill>
                  <a:schemeClr val="accent1"/>
                </a:solidFill>
                <a:highlight>
                  <a:srgbClr val="FFFFFF"/>
                </a:highlight>
                <a:latin typeface="Verdana"/>
                <a:ea typeface="Verdana"/>
                <a:cs typeface="Verdana"/>
                <a:sym typeface="Verdana"/>
              </a:rPr>
              <a:t>DINH DƯỠNG VÀ AN TOÀN THỰC PHẨM</a:t>
            </a:r>
            <a:endParaRPr b="1" i="0" sz="1800">
              <a:solidFill>
                <a:schemeClr val="accent1"/>
              </a:solidFill>
              <a:highlight>
                <a:srgbClr val="FFFFFF"/>
              </a:highlight>
              <a:latin typeface="Verdana"/>
              <a:ea typeface="Verdana"/>
              <a:cs typeface="Verdana"/>
              <a:sym typeface="Verdana"/>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Tỷ lệ suy dinh dưỡng thấp còi ở trẻ em tuổi học đường (5-19 tuổi) còn 14,8% (năm 2010 tỷ lệ này  là 23,4%). </a:t>
            </a:r>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Tỷ lệ trẻ em thừa cân, béo phì ở Việt Nam tang cấp 2,2 lần (từ 8,5% năm 2010 lên 19% năm 2020).</a:t>
            </a:r>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Gánh nặng kép về dinh dưỡng ở tuổi học đường và tiền học đường gồm thiếu và thừa dinh dưỡng là cửa ngõ của nhiều bệnh mãn tính không lây nguy hiểm, ảnh hưởng đến sự phát triển về thể chất và trí tuệ của trẻ em.</a:t>
            </a:r>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Vẫn còn gần 40% số trường có bếp ăn tập thể , căng tin chưa đảm bảo yêu cầu vệ sinh an toàn thực phẩm. </a:t>
            </a:r>
            <a:endParaRPr b="1" i="0" sz="1600">
              <a:solidFill>
                <a:srgbClr val="333333"/>
              </a:solidFill>
              <a:highlight>
                <a:srgbClr val="FFFFFF"/>
              </a:highlight>
              <a:latin typeface="Verdana"/>
              <a:ea typeface="Verdana"/>
              <a:cs typeface="Verdana"/>
              <a:sym typeface="Verdana"/>
            </a:endParaRPr>
          </a:p>
          <a:p>
            <a:pPr indent="-50800" lvl="0" marL="274320" rtl="0" algn="l">
              <a:lnSpc>
                <a:spcPct val="90000"/>
              </a:lnSpc>
              <a:spcBef>
                <a:spcPts val="1800"/>
              </a:spcBef>
              <a:spcAft>
                <a:spcPts val="0"/>
              </a:spcAft>
              <a:buSzPts val="2800"/>
              <a:buFont typeface="Calibri"/>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158" name="Google Shape;158;p10"/>
          <p:cNvPicPr preferRelativeResize="0"/>
          <p:nvPr/>
        </p:nvPicPr>
        <p:blipFill rotWithShape="1">
          <a:blip r:embed="rId3">
            <a:alphaModFix/>
          </a:blip>
          <a:srcRect b="0" l="0" r="0" t="0"/>
          <a:stretch/>
        </p:blipFill>
        <p:spPr>
          <a:xfrm>
            <a:off x="8411852" y="31166"/>
            <a:ext cx="3780148" cy="682683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type="title"/>
          </p:nvPr>
        </p:nvSpPr>
        <p:spPr>
          <a:xfrm>
            <a:off x="368915" y="219693"/>
            <a:ext cx="6009473"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THỰC TRẠNG SỨC KHỎE </a:t>
            </a:r>
            <a:br>
              <a:rPr b="1" lang="en-US">
                <a:latin typeface="Calibri"/>
                <a:ea typeface="Calibri"/>
                <a:cs typeface="Calibri"/>
                <a:sym typeface="Calibri"/>
              </a:rPr>
            </a:br>
            <a:r>
              <a:rPr b="1" lang="en-US">
                <a:latin typeface="Calibri"/>
                <a:ea typeface="Calibri"/>
                <a:cs typeface="Calibri"/>
                <a:sym typeface="Calibri"/>
              </a:rPr>
              <a:t>HỌC ĐƯỜNG HIỆN NAY</a:t>
            </a:r>
            <a:endParaRPr/>
          </a:p>
        </p:txBody>
      </p:sp>
      <p:sp>
        <p:nvSpPr>
          <p:cNvPr id="165" name="Google Shape;165;p11"/>
          <p:cNvSpPr txBox="1"/>
          <p:nvPr>
            <p:ph idx="1" type="body"/>
          </p:nvPr>
        </p:nvSpPr>
        <p:spPr>
          <a:xfrm>
            <a:off x="736270" y="1490382"/>
            <a:ext cx="5642118" cy="4732288"/>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800"/>
              <a:buNone/>
            </a:pPr>
            <a:r>
              <a:rPr b="1" i="0" lang="en-US" sz="1800">
                <a:solidFill>
                  <a:schemeClr val="accent1"/>
                </a:solidFill>
                <a:highlight>
                  <a:srgbClr val="FFFFFF"/>
                </a:highlight>
                <a:latin typeface="Verdana"/>
                <a:ea typeface="Verdana"/>
                <a:cs typeface="Verdana"/>
                <a:sym typeface="Verdana"/>
              </a:rPr>
              <a:t>SỨC KHỎE TÂM THẦN</a:t>
            </a:r>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50% trẻ em ở độ tuổi vị thành niên có vấn đề sức khỏe tâm thần.</a:t>
            </a:r>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Bạo lực học đường trở thành gánh nặng trường học</a:t>
            </a:r>
            <a:endParaRPr b="1" i="0" sz="1600">
              <a:solidFill>
                <a:srgbClr val="333333"/>
              </a:solidFill>
              <a:highlight>
                <a:srgbClr val="FFFFFF"/>
              </a:highlight>
              <a:latin typeface="Verdana"/>
              <a:ea typeface="Verdana"/>
              <a:cs typeface="Verdana"/>
              <a:sym typeface="Verdana"/>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1.600 vụ đánh nhau. </a:t>
            </a:r>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N</a:t>
            </a:r>
            <a:r>
              <a:rPr b="1" lang="en-US" sz="1600">
                <a:solidFill>
                  <a:srgbClr val="333333"/>
                </a:solidFill>
                <a:highlight>
                  <a:srgbClr val="FFFFFF"/>
                </a:highlight>
                <a:latin typeface="Verdana"/>
                <a:ea typeface="Verdana"/>
                <a:cs typeface="Verdana"/>
                <a:sym typeface="Verdana"/>
              </a:rPr>
              <a:t>ăm 2018 xảy ra hơn 2.000 vụ đánh nhau, tăng gấp 13 lần so với 10 năm trước.</a:t>
            </a:r>
            <a:endParaRPr/>
          </a:p>
          <a:p>
            <a:pPr indent="-127000" lvl="0" marL="274320" rtl="0" algn="l">
              <a:lnSpc>
                <a:spcPct val="90000"/>
              </a:lnSpc>
              <a:spcBef>
                <a:spcPts val="1800"/>
              </a:spcBef>
              <a:spcAft>
                <a:spcPts val="0"/>
              </a:spcAft>
              <a:buSzPts val="1600"/>
              <a:buFont typeface="Calibri"/>
              <a:buNone/>
            </a:pPr>
            <a:r>
              <a:t/>
            </a:r>
            <a:endParaRPr b="1" i="0" sz="1600">
              <a:solidFill>
                <a:srgbClr val="333333"/>
              </a:solidFill>
              <a:highlight>
                <a:srgbClr val="FFFFFF"/>
              </a:highlight>
              <a:latin typeface="Verdana"/>
              <a:ea typeface="Verdana"/>
              <a:cs typeface="Verdana"/>
              <a:sym typeface="Verdana"/>
            </a:endParaRPr>
          </a:p>
          <a:p>
            <a:pPr indent="-50800" lvl="0" marL="274320" rtl="0" algn="l">
              <a:lnSpc>
                <a:spcPct val="90000"/>
              </a:lnSpc>
              <a:spcBef>
                <a:spcPts val="1800"/>
              </a:spcBef>
              <a:spcAft>
                <a:spcPts val="0"/>
              </a:spcAft>
              <a:buSzPts val="2800"/>
              <a:buFont typeface="Calibri"/>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166" name="Google Shape;166;p11"/>
          <p:cNvPicPr preferRelativeResize="0"/>
          <p:nvPr/>
        </p:nvPicPr>
        <p:blipFill rotWithShape="1">
          <a:blip r:embed="rId3">
            <a:alphaModFix/>
          </a:blip>
          <a:srcRect b="0" l="0" r="0" t="0"/>
          <a:stretch/>
        </p:blipFill>
        <p:spPr>
          <a:xfrm>
            <a:off x="6808714" y="0"/>
            <a:ext cx="5383285"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2"/>
          <p:cNvSpPr txBox="1"/>
          <p:nvPr>
            <p:ph type="title"/>
          </p:nvPr>
        </p:nvSpPr>
        <p:spPr>
          <a:xfrm>
            <a:off x="1132114" y="219693"/>
            <a:ext cx="7124918"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THỰC TRẠNG SỨC KHỎE</a:t>
            </a:r>
            <a:br>
              <a:rPr b="1" lang="en-US">
                <a:latin typeface="Verdana"/>
                <a:ea typeface="Verdana"/>
                <a:cs typeface="Verdana"/>
                <a:sym typeface="Verdana"/>
              </a:rPr>
            </a:br>
            <a:r>
              <a:rPr b="1" lang="en-US">
                <a:latin typeface="Verdana"/>
                <a:ea typeface="Verdana"/>
                <a:cs typeface="Verdana"/>
                <a:sym typeface="Verdana"/>
              </a:rPr>
              <a:t> HỌC ĐƯỜNG HIỆN NAY</a:t>
            </a:r>
            <a:endParaRPr/>
          </a:p>
        </p:txBody>
      </p:sp>
      <p:sp>
        <p:nvSpPr>
          <p:cNvPr id="173" name="Google Shape;173;p12"/>
          <p:cNvSpPr txBox="1"/>
          <p:nvPr>
            <p:ph idx="1" type="body"/>
          </p:nvPr>
        </p:nvSpPr>
        <p:spPr>
          <a:xfrm>
            <a:off x="736270" y="1490382"/>
            <a:ext cx="5642118" cy="4732288"/>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600"/>
              <a:buNone/>
            </a:pPr>
            <a:r>
              <a:rPr b="1" i="0" lang="en-US" sz="1600">
                <a:solidFill>
                  <a:schemeClr val="accent1"/>
                </a:solidFill>
                <a:highlight>
                  <a:srgbClr val="FFFFFF"/>
                </a:highlight>
                <a:latin typeface="Verdana"/>
                <a:ea typeface="Verdana"/>
                <a:cs typeface="Verdana"/>
                <a:sym typeface="Verdana"/>
              </a:rPr>
              <a:t>BỆNH HỌC ĐƯỜNG</a:t>
            </a:r>
            <a:endParaRPr/>
          </a:p>
          <a:p>
            <a:pPr indent="-228600" lvl="0" marL="274320" rtl="0" algn="l">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40% học sinh mắc tật khúc xạ</a:t>
            </a:r>
            <a:endParaRPr b="1" sz="1600">
              <a:solidFill>
                <a:srgbClr val="333333"/>
              </a:solidFill>
              <a:highlight>
                <a:srgbClr val="FFFFFF"/>
              </a:highlight>
              <a:latin typeface="Verdana"/>
              <a:ea typeface="Verdana"/>
              <a:cs typeface="Verdana"/>
              <a:sym typeface="Verdana"/>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90% h</a:t>
            </a:r>
            <a:r>
              <a:rPr b="1" lang="en-US" sz="1600">
                <a:solidFill>
                  <a:srgbClr val="333333"/>
                </a:solidFill>
                <a:highlight>
                  <a:srgbClr val="FFFFFF"/>
                </a:highlight>
                <a:latin typeface="Verdana"/>
                <a:ea typeface="Verdana"/>
                <a:cs typeface="Verdana"/>
                <a:sym typeface="Verdana"/>
              </a:rPr>
              <a:t>ọc sinh mắc bệnh răng miệng</a:t>
            </a:r>
            <a:endParaRPr b="1" sz="1600">
              <a:solidFill>
                <a:srgbClr val="333333"/>
              </a:solidFill>
              <a:highlight>
                <a:srgbClr val="FFFFFF"/>
              </a:highlight>
              <a:latin typeface="Verdana"/>
              <a:ea typeface="Verdana"/>
              <a:cs typeface="Verdana"/>
              <a:sym typeface="Verdana"/>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7-15% h</a:t>
            </a:r>
            <a:r>
              <a:rPr b="1" lang="en-US" sz="1600">
                <a:solidFill>
                  <a:srgbClr val="333333"/>
                </a:solidFill>
                <a:highlight>
                  <a:srgbClr val="FFFFFF"/>
                </a:highlight>
                <a:latin typeface="Verdana"/>
                <a:ea typeface="Verdana"/>
                <a:cs typeface="Verdana"/>
                <a:sym typeface="Verdana"/>
              </a:rPr>
              <a:t>ọc sinh mắc bệnh cong vẹo cột sống.</a:t>
            </a:r>
            <a:endParaRPr b="1" i="0" sz="1600">
              <a:solidFill>
                <a:srgbClr val="333333"/>
              </a:solidFill>
              <a:highlight>
                <a:srgbClr val="FFFFFF"/>
              </a:highlight>
              <a:latin typeface="Verdana"/>
              <a:ea typeface="Verdana"/>
              <a:cs typeface="Verdana"/>
              <a:sym typeface="Verdana"/>
            </a:endParaRPr>
          </a:p>
          <a:p>
            <a:pPr indent="-50800" lvl="0" marL="274320" rtl="0" algn="l">
              <a:lnSpc>
                <a:spcPct val="90000"/>
              </a:lnSpc>
              <a:spcBef>
                <a:spcPts val="1800"/>
              </a:spcBef>
              <a:spcAft>
                <a:spcPts val="0"/>
              </a:spcAft>
              <a:buSzPts val="2800"/>
              <a:buFont typeface="Calibri"/>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174" name="Google Shape;174;p12"/>
          <p:cNvPicPr preferRelativeResize="0"/>
          <p:nvPr/>
        </p:nvPicPr>
        <p:blipFill rotWithShape="1">
          <a:blip r:embed="rId3">
            <a:alphaModFix/>
          </a:blip>
          <a:srcRect b="0" l="0" r="0" t="0"/>
          <a:stretch/>
        </p:blipFill>
        <p:spPr>
          <a:xfrm>
            <a:off x="8205446" y="0"/>
            <a:ext cx="3612345" cy="66383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3"/>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2000"/>
              <a:buFont typeface="Verdana"/>
              <a:buNone/>
            </a:pPr>
            <a:r>
              <a:rPr b="1" i="0" lang="en-US" sz="2000">
                <a:solidFill>
                  <a:schemeClr val="accent1"/>
                </a:solidFill>
                <a:highlight>
                  <a:srgbClr val="F5F5F5"/>
                </a:highlight>
                <a:latin typeface="Verdana"/>
                <a:ea typeface="Verdana"/>
                <a:cs typeface="Verdana"/>
                <a:sym typeface="Verdana"/>
              </a:rPr>
              <a:t>ỨNG DỤNG CÔNG NGHỆ THÔNG TIN VÀO CHĂM SÓC, BẢO VỆ, QUẢN LÝ SỨC KHỎE HỌC SINH VÀ THỐNG KÊ, BÁO CÁO TRONG TRƯỜNG HỌC</a:t>
            </a:r>
            <a:endParaRPr b="0" i="0" sz="2000">
              <a:solidFill>
                <a:schemeClr val="accent1"/>
              </a:solidFill>
              <a:latin typeface="Verdana"/>
              <a:ea typeface="Verdana"/>
              <a:cs typeface="Verdana"/>
              <a:sym typeface="Verdana"/>
            </a:endParaRPr>
          </a:p>
        </p:txBody>
      </p:sp>
      <p:sp>
        <p:nvSpPr>
          <p:cNvPr id="180" name="Google Shape;180;p13"/>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228600" lvl="0" marL="274320" rtl="0" algn="l">
              <a:lnSpc>
                <a:spcPct val="90000"/>
              </a:lnSpc>
              <a:spcBef>
                <a:spcPts val="0"/>
              </a:spcBef>
              <a:spcAft>
                <a:spcPts val="0"/>
              </a:spcAft>
              <a:buSzPts val="1600"/>
              <a:buChar char="▪"/>
            </a:pPr>
            <a:r>
              <a:rPr b="1" i="0" lang="en-US" sz="1600">
                <a:solidFill>
                  <a:srgbClr val="333333"/>
                </a:solidFill>
                <a:latin typeface="Verdana"/>
                <a:ea typeface="Verdana"/>
                <a:cs typeface="Verdana"/>
                <a:sym typeface="Verdana"/>
              </a:rPr>
              <a:t>80% trường học ở khu vực thành thị và 60% trường học ở khu vực nông thôn ứng dụng, triển khai hiệu quả phần mềm quản lý, theo dõi và thống kê, đánh giá về sức khỏe học sinh.</a:t>
            </a:r>
            <a:endParaRPr/>
          </a:p>
          <a:p>
            <a:pPr indent="-228600" lvl="0" marL="274320" rtl="0" algn="l">
              <a:lnSpc>
                <a:spcPct val="90000"/>
              </a:lnSpc>
              <a:spcBef>
                <a:spcPts val="1800"/>
              </a:spcBef>
              <a:spcAft>
                <a:spcPts val="0"/>
              </a:spcAft>
              <a:buSzPts val="1600"/>
              <a:buChar char="▪"/>
            </a:pPr>
            <a:r>
              <a:rPr b="1" i="0" lang="en-US" sz="1600">
                <a:solidFill>
                  <a:srgbClr val="333333"/>
                </a:solidFill>
                <a:latin typeface="Verdana"/>
                <a:ea typeface="Verdana"/>
                <a:cs typeface="Verdana"/>
                <a:sym typeface="Verdana"/>
              </a:rPr>
              <a:t>80% trường học ở khu vực thành thị và 60% trường học ở khu vực nông thôn triển khai các phần mềm đánh giá tình trạng dinh dưỡng và phần mềm xây dựng thực đơn cho học sinh (đối với trường học có tổ chức bữa ăn học đường).</a:t>
            </a:r>
            <a:endParaRPr/>
          </a:p>
          <a:p>
            <a:pPr indent="-228600" lvl="0" marL="274320" rtl="0" algn="l">
              <a:lnSpc>
                <a:spcPct val="90000"/>
              </a:lnSpc>
              <a:spcBef>
                <a:spcPts val="1800"/>
              </a:spcBef>
              <a:spcAft>
                <a:spcPts val="0"/>
              </a:spcAft>
              <a:buSzPts val="1600"/>
              <a:buChar char="▪"/>
            </a:pPr>
            <a:r>
              <a:rPr b="1" i="0" lang="en-US" sz="1600">
                <a:solidFill>
                  <a:srgbClr val="333333"/>
                </a:solidFill>
                <a:latin typeface="Verdana"/>
                <a:ea typeface="Verdana"/>
                <a:cs typeface="Verdana"/>
                <a:sym typeface="Verdana"/>
              </a:rPr>
              <a:t>95% cán bộ quản lý, giáo viên và nhân viên y tế trường học được tập huấn để sử dụng hiệu quả các phần mềm quản lý, theo dõi và thống kê, đánh giá về sức khỏe học sinh trong trường học.</a:t>
            </a:r>
            <a:endParaRPr/>
          </a:p>
          <a:p>
            <a:pPr indent="-374650" lvl="0" marL="457200" marR="0" rtl="0" algn="l">
              <a:lnSpc>
                <a:spcPct val="138461"/>
              </a:lnSpc>
              <a:spcBef>
                <a:spcPts val="600"/>
              </a:spcBef>
              <a:spcAft>
                <a:spcPts val="0"/>
              </a:spcAft>
              <a:buSzPts val="1300"/>
              <a:buNone/>
            </a:pPr>
            <a:r>
              <a:t/>
            </a:r>
            <a:endParaRPr b="1" sz="1300">
              <a:latin typeface="Verdana"/>
              <a:ea typeface="Verdana"/>
              <a:cs typeface="Verdana"/>
              <a:sym typeface="Verdana"/>
            </a:endParaRPr>
          </a:p>
        </p:txBody>
      </p:sp>
      <p:pic>
        <p:nvPicPr>
          <p:cNvPr id="181" name="Google Shape;181;p13"/>
          <p:cNvPicPr preferRelativeResize="0"/>
          <p:nvPr>
            <p:ph idx="2" type="body"/>
          </p:nvPr>
        </p:nvPicPr>
        <p:blipFill rotWithShape="1">
          <a:blip r:embed="rId3">
            <a:alphaModFix/>
          </a:blip>
          <a:srcRect b="0" l="0" r="0" t="0"/>
          <a:stretch/>
        </p:blipFill>
        <p:spPr>
          <a:xfrm>
            <a:off x="7030606" y="608029"/>
            <a:ext cx="4801672"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Font typeface="Verdana"/>
              <a:buNone/>
            </a:pPr>
            <a:r>
              <a:rPr b="1" i="0" lang="en-US" sz="2400">
                <a:solidFill>
                  <a:schemeClr val="accent1"/>
                </a:solidFill>
                <a:highlight>
                  <a:srgbClr val="F5F5F5"/>
                </a:highlight>
                <a:latin typeface="Verdana"/>
                <a:ea typeface="Verdana"/>
                <a:cs typeface="Verdana"/>
                <a:sym typeface="Verdana"/>
              </a:rPr>
              <a:t>TRUYỀN</a:t>
            </a:r>
            <a:r>
              <a:rPr b="1" lang="en-US" sz="2400">
                <a:solidFill>
                  <a:schemeClr val="accent1"/>
                </a:solidFill>
                <a:highlight>
                  <a:srgbClr val="F5F5F5"/>
                </a:highlight>
                <a:latin typeface="Verdana"/>
                <a:ea typeface="Verdana"/>
                <a:cs typeface="Verdana"/>
                <a:sym typeface="Verdana"/>
              </a:rPr>
              <a:t> THÔNG -</a:t>
            </a:r>
            <a:r>
              <a:rPr b="1" i="0" lang="en-US" sz="2400">
                <a:solidFill>
                  <a:schemeClr val="accent1"/>
                </a:solidFill>
                <a:highlight>
                  <a:srgbClr val="F5F5F5"/>
                </a:highlight>
                <a:latin typeface="Verdana"/>
                <a:ea typeface="Verdana"/>
                <a:cs typeface="Verdana"/>
                <a:sym typeface="Verdana"/>
              </a:rPr>
              <a:t> GIÁO DỤC SỨC KHỎE HỌC ĐƯỜNG </a:t>
            </a:r>
            <a:br>
              <a:rPr b="1" i="0" lang="en-US" sz="2400">
                <a:solidFill>
                  <a:schemeClr val="accent1"/>
                </a:solidFill>
                <a:highlight>
                  <a:srgbClr val="F5F5F5"/>
                </a:highlight>
                <a:latin typeface="Verdana"/>
                <a:ea typeface="Verdana"/>
                <a:cs typeface="Verdana"/>
                <a:sym typeface="Verdana"/>
              </a:rPr>
            </a:br>
            <a:r>
              <a:rPr b="1" i="0" lang="en-US" sz="2400">
                <a:solidFill>
                  <a:schemeClr val="accent1"/>
                </a:solidFill>
                <a:highlight>
                  <a:srgbClr val="F5F5F5"/>
                </a:highlight>
                <a:latin typeface="Verdana"/>
                <a:ea typeface="Verdana"/>
                <a:cs typeface="Verdana"/>
                <a:sym typeface="Verdana"/>
              </a:rPr>
              <a:t>TRONG TRƯỜNG HỌC</a:t>
            </a:r>
            <a:endParaRPr b="0" i="0" sz="2400">
              <a:solidFill>
                <a:schemeClr val="accent1"/>
              </a:solidFill>
              <a:latin typeface="Verdana"/>
              <a:ea typeface="Verdana"/>
              <a:cs typeface="Verdana"/>
              <a:sym typeface="Verdana"/>
            </a:endParaRPr>
          </a:p>
        </p:txBody>
      </p:sp>
      <p:sp>
        <p:nvSpPr>
          <p:cNvPr id="187" name="Google Shape;187;p14"/>
          <p:cNvSpPr txBox="1"/>
          <p:nvPr>
            <p:ph idx="1" type="body"/>
          </p:nvPr>
        </p:nvSpPr>
        <p:spPr>
          <a:xfrm>
            <a:off x="530352" y="1714500"/>
            <a:ext cx="4871207" cy="4462272"/>
          </a:xfrm>
          <a:prstGeom prst="rect">
            <a:avLst/>
          </a:prstGeom>
          <a:noFill/>
          <a:ln>
            <a:noFill/>
          </a:ln>
        </p:spPr>
        <p:txBody>
          <a:bodyPr anchorCtr="0" anchor="t" bIns="45700" lIns="91425" spcFirstLastPara="1" rIns="91425" wrap="square" tIns="45700">
            <a:noAutofit/>
          </a:bodyPr>
          <a:lstStyle/>
          <a:p>
            <a:pPr indent="-228600" lvl="0" marL="274320" rtl="0" algn="just">
              <a:lnSpc>
                <a:spcPct val="90000"/>
              </a:lnSpc>
              <a:spcBef>
                <a:spcPts val="0"/>
              </a:spcBef>
              <a:spcAft>
                <a:spcPts val="0"/>
              </a:spcAft>
              <a:buSzPts val="1600"/>
              <a:buChar char="▪"/>
            </a:pPr>
            <a:r>
              <a:rPr b="1" i="0" lang="en-US" sz="1600">
                <a:solidFill>
                  <a:schemeClr val="dk2"/>
                </a:solidFill>
              </a:rPr>
              <a:t>100% học sinh được tuyên truyền, giáo dục về sức khỏe và nâng cao kiến thức phòng, chống bệnh, tật học đường, bệnh không lây nhiễm và sức khỏe tâm thần; được giáo dục về dinh dưỡng hợp lý, thực phẩm lành mạnh, an toàn.</a:t>
            </a:r>
            <a:endParaRPr/>
          </a:p>
          <a:p>
            <a:pPr indent="-228600" lvl="0" marL="274320" rtl="0" algn="just">
              <a:lnSpc>
                <a:spcPct val="90000"/>
              </a:lnSpc>
              <a:spcBef>
                <a:spcPts val="1800"/>
              </a:spcBef>
              <a:spcAft>
                <a:spcPts val="0"/>
              </a:spcAft>
              <a:buSzPts val="1600"/>
              <a:buChar char="▪"/>
            </a:pPr>
            <a:r>
              <a:rPr b="1" i="0" lang="en-US" sz="1600">
                <a:solidFill>
                  <a:schemeClr val="dk2"/>
                </a:solidFill>
              </a:rPr>
              <a:t>50% học sinh phổ thông được phổ biến, tư vấn về sức khỏe tâm thần, tâm sinh lý lứa tuổi.</a:t>
            </a:r>
            <a:endParaRPr/>
          </a:p>
          <a:p>
            <a:pPr indent="-228600" lvl="0" marL="274320" rtl="0" algn="just">
              <a:lnSpc>
                <a:spcPct val="90000"/>
              </a:lnSpc>
              <a:spcBef>
                <a:spcPts val="1800"/>
              </a:spcBef>
              <a:spcAft>
                <a:spcPts val="0"/>
              </a:spcAft>
              <a:buSzPts val="1600"/>
              <a:buChar char="▪"/>
            </a:pPr>
            <a:r>
              <a:rPr b="1" i="0" lang="en-US" sz="1600">
                <a:solidFill>
                  <a:schemeClr val="dk2"/>
                </a:solidFill>
              </a:rPr>
              <a:t>95% cán bộ quản lý, giáo viên và nhân viên y tế trường học được tập huấn về chăm sóc, bảo vệ và quản lý sức khỏe học sinh trong trường học.</a:t>
            </a:r>
            <a:endParaRPr/>
          </a:p>
          <a:p>
            <a:pPr indent="-374650" lvl="0" marL="457200" marR="0" rtl="0" algn="l">
              <a:lnSpc>
                <a:spcPct val="138461"/>
              </a:lnSpc>
              <a:spcBef>
                <a:spcPts val="600"/>
              </a:spcBef>
              <a:spcAft>
                <a:spcPts val="0"/>
              </a:spcAft>
              <a:buSzPts val="1300"/>
              <a:buNone/>
            </a:pPr>
            <a:r>
              <a:t/>
            </a:r>
            <a:endParaRPr b="1" sz="1300">
              <a:latin typeface="Verdana"/>
              <a:ea typeface="Verdana"/>
              <a:cs typeface="Verdana"/>
              <a:sym typeface="Verdana"/>
            </a:endParaRPr>
          </a:p>
        </p:txBody>
      </p:sp>
      <p:pic>
        <p:nvPicPr>
          <p:cNvPr id="188" name="Google Shape;188;p14"/>
          <p:cNvPicPr preferRelativeResize="0"/>
          <p:nvPr>
            <p:ph idx="2" type="body"/>
          </p:nvPr>
        </p:nvPicPr>
        <p:blipFill rotWithShape="1">
          <a:blip r:embed="rId3">
            <a:alphaModFix/>
          </a:blip>
          <a:srcRect b="0" l="0" r="0" t="0"/>
          <a:stretch/>
        </p:blipFill>
        <p:spPr>
          <a:xfrm>
            <a:off x="6096000" y="617456"/>
            <a:ext cx="5783411"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5"/>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NỘI DUNG CHÍNH CỦA SKHĐ</a:t>
            </a:r>
            <a:endParaRPr b="1">
              <a:latin typeface="Verdana"/>
              <a:ea typeface="Verdana"/>
              <a:cs typeface="Verdana"/>
              <a:sym typeface="Verdana"/>
            </a:endParaRPr>
          </a:p>
        </p:txBody>
      </p:sp>
      <p:sp>
        <p:nvSpPr>
          <p:cNvPr id="194" name="Google Shape;194;p15"/>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457200" lvl="0" marL="457200" marR="0" rtl="0" algn="l">
              <a:lnSpc>
                <a:spcPct val="138461"/>
              </a:lnSpc>
              <a:spcBef>
                <a:spcPts val="0"/>
              </a:spcBef>
              <a:spcAft>
                <a:spcPts val="0"/>
              </a:spcAft>
              <a:buSzPts val="1300"/>
              <a:buChar char="▪"/>
            </a:pPr>
            <a:r>
              <a:rPr b="1" lang="en-US" sz="1300">
                <a:latin typeface="Verdana"/>
                <a:ea typeface="Verdana"/>
                <a:cs typeface="Verdana"/>
                <a:sym typeface="Verdana"/>
              </a:rPr>
              <a:t>Bảo đảm các điều kiện về phòng học, bàn ghế, bàn viết, bảng viết, chiếu sáng, đồ chơi trong phòng học;</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Bảo đảm các điều kiện về cấp thoát nước, nước sạch và vệ sinh môi trường trong trường học, các điều kiện về an toàn thực phẩm;</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Bảo đảm các điều kiện về y tế và nhân lực triển khai hoạt động chăm sóc sức khỏe;</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Giáo dục sức khỏe và thể chất;</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Triển khai các hoạt động chăm sóc sức khỏe như sơ cấp cứu ban đầu, quản lý bệnh tật, can thiệp phòng chống bệnh tật và yếu tố nguy cơ;</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Tổ chức bữa ăn học đường với dinh dưỡng hợp lý;</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Hoạt động truyền thông, tư vấn sức khỏe và tâm lý;</a:t>
            </a:r>
            <a:endParaRPr b="1" sz="1300">
              <a:latin typeface="Verdana"/>
              <a:ea typeface="Verdana"/>
              <a:cs typeface="Verdana"/>
              <a:sym typeface="Verdana"/>
            </a:endParaRPr>
          </a:p>
          <a:p>
            <a:pPr indent="-457200" lvl="0" marL="457200" marR="0" rtl="0" algn="l">
              <a:lnSpc>
                <a:spcPct val="138461"/>
              </a:lnSpc>
              <a:spcBef>
                <a:spcPts val="1200"/>
              </a:spcBef>
              <a:spcAft>
                <a:spcPts val="0"/>
              </a:spcAft>
              <a:buSzPts val="1300"/>
              <a:buChar char="▪"/>
            </a:pPr>
            <a:r>
              <a:rPr b="1" lang="en-US" sz="1300">
                <a:latin typeface="Verdana"/>
                <a:ea typeface="Verdana"/>
                <a:cs typeface="Verdana"/>
                <a:sym typeface="Verdana"/>
              </a:rPr>
              <a:t>Bảo đảm các điều kiện thực thi chính sách và xây dựng các mối quan hệ trong trường học, liên kết cộng đồng nhằm tổ chức các hoạt động nâng cao sức khỏe cho học sinh.</a:t>
            </a:r>
            <a:endParaRPr b="1" sz="1300">
              <a:latin typeface="Verdana"/>
              <a:ea typeface="Verdana"/>
              <a:cs typeface="Verdana"/>
              <a:sym typeface="Verdana"/>
            </a:endParaRPr>
          </a:p>
        </p:txBody>
      </p:sp>
      <p:pic>
        <p:nvPicPr>
          <p:cNvPr id="195" name="Google Shape;195;p15"/>
          <p:cNvPicPr preferRelativeResize="0"/>
          <p:nvPr>
            <p:ph idx="2" type="body"/>
          </p:nvPr>
        </p:nvPicPr>
        <p:blipFill rotWithShape="1">
          <a:blip r:embed="rId3">
            <a:alphaModFix/>
          </a:blip>
          <a:srcRect b="0" l="0" r="0" t="0"/>
          <a:stretch/>
        </p:blipFill>
        <p:spPr>
          <a:xfrm>
            <a:off x="7529929" y="1714500"/>
            <a:ext cx="4385775"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type="title"/>
          </p:nvPr>
        </p:nvSpPr>
        <p:spPr>
          <a:xfrm>
            <a:off x="1132114" y="219693"/>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TẠI SAO PHẢI TRUYỀN THÔNG GDSK TRONG TRƯỜNG HỌC?</a:t>
            </a:r>
            <a:endParaRPr/>
          </a:p>
        </p:txBody>
      </p:sp>
      <p:sp>
        <p:nvSpPr>
          <p:cNvPr id="202" name="Google Shape;202;p16"/>
          <p:cNvSpPr txBox="1"/>
          <p:nvPr>
            <p:ph idx="1" type="body"/>
          </p:nvPr>
        </p:nvSpPr>
        <p:spPr>
          <a:xfrm>
            <a:off x="736270" y="1490382"/>
            <a:ext cx="5642118" cy="4732288"/>
          </a:xfrm>
          <a:prstGeom prst="rect">
            <a:avLst/>
          </a:prstGeom>
          <a:noFill/>
          <a:ln>
            <a:noFill/>
          </a:ln>
        </p:spPr>
        <p:txBody>
          <a:bodyPr anchorCtr="0" anchor="t" bIns="45700" lIns="91425" spcFirstLastPara="1" rIns="91425" wrap="square" tIns="45700">
            <a:normAutofit lnSpcReduction="10000"/>
          </a:bodyPr>
          <a:lstStyle/>
          <a:p>
            <a:pPr indent="-228600" lvl="0" marL="274320" rtl="0" algn="l">
              <a:lnSpc>
                <a:spcPct val="90000"/>
              </a:lnSpc>
              <a:spcBef>
                <a:spcPts val="0"/>
              </a:spcBef>
              <a:spcAft>
                <a:spcPts val="0"/>
              </a:spcAft>
              <a:buSzPts val="2800"/>
              <a:buChar char="▪"/>
            </a:pPr>
            <a:r>
              <a:rPr b="1" lang="en-US" sz="2800">
                <a:solidFill>
                  <a:schemeClr val="dk2"/>
                </a:solidFill>
              </a:rPr>
              <a:t>40 nghìn trường học, 20 triệu học sinh ở lứa tuổi mong manh, nhiều biến động</a:t>
            </a:r>
            <a:endParaRPr b="1" sz="2800">
              <a:solidFill>
                <a:schemeClr val="dk2"/>
              </a:solidFill>
            </a:endParaRPr>
          </a:p>
          <a:p>
            <a:pPr indent="-228600" lvl="0" marL="274320" rtl="0" algn="l">
              <a:lnSpc>
                <a:spcPct val="90000"/>
              </a:lnSpc>
              <a:spcBef>
                <a:spcPts val="1800"/>
              </a:spcBef>
              <a:spcAft>
                <a:spcPts val="0"/>
              </a:spcAft>
              <a:buSzPts val="2800"/>
              <a:buChar char="▪"/>
            </a:pPr>
            <a:r>
              <a:rPr b="1" lang="en-US" sz="2800">
                <a:solidFill>
                  <a:schemeClr val="dk2"/>
                </a:solidFill>
              </a:rPr>
              <a:t>Trường học là nơi đào tạo thế hệ mới phát triển toàn diện</a:t>
            </a:r>
            <a:endParaRPr b="1" sz="2800">
              <a:solidFill>
                <a:schemeClr val="dk2"/>
              </a:solidFill>
            </a:endParaRPr>
          </a:p>
          <a:p>
            <a:pPr indent="-228600" lvl="0" marL="274320" rtl="0" algn="l">
              <a:lnSpc>
                <a:spcPct val="90000"/>
              </a:lnSpc>
              <a:spcBef>
                <a:spcPts val="1800"/>
              </a:spcBef>
              <a:spcAft>
                <a:spcPts val="0"/>
              </a:spcAft>
              <a:buSzPts val="2800"/>
              <a:buChar char="▪"/>
            </a:pPr>
            <a:r>
              <a:rPr b="1" lang="en-US" sz="2800">
                <a:solidFill>
                  <a:schemeClr val="dk2"/>
                </a:solidFill>
              </a:rPr>
              <a:t>Nơi tập trung đông người cần đảm bảo an toàn, vệ sinh</a:t>
            </a:r>
            <a:endParaRPr b="1" sz="2800">
              <a:solidFill>
                <a:schemeClr val="dk2"/>
              </a:solidFill>
            </a:endParaRPr>
          </a:p>
          <a:p>
            <a:pPr indent="-228600" lvl="0" marL="274320" rtl="0" algn="l">
              <a:lnSpc>
                <a:spcPct val="90000"/>
              </a:lnSpc>
              <a:spcBef>
                <a:spcPts val="1800"/>
              </a:spcBef>
              <a:spcAft>
                <a:spcPts val="0"/>
              </a:spcAft>
              <a:buSzPts val="2800"/>
              <a:buChar char="▪"/>
            </a:pPr>
            <a:r>
              <a:rPr b="1" lang="en-US" sz="2800">
                <a:solidFill>
                  <a:schemeClr val="dk2"/>
                </a:solidFill>
              </a:rPr>
              <a:t>Học từ thầy cô, bạn bè thường hiệu quả hơn</a:t>
            </a:r>
            <a:endParaRPr b="1" sz="2800">
              <a:solidFill>
                <a:schemeClr val="dk2"/>
              </a:solidFill>
            </a:endParaRPr>
          </a:p>
          <a:p>
            <a:pPr indent="-228600" lvl="0" marL="274320" rtl="0" algn="l">
              <a:lnSpc>
                <a:spcPct val="90000"/>
              </a:lnSpc>
              <a:spcBef>
                <a:spcPts val="1800"/>
              </a:spcBef>
              <a:spcAft>
                <a:spcPts val="0"/>
              </a:spcAft>
              <a:buSzPts val="2800"/>
              <a:buChar char="▪"/>
            </a:pPr>
            <a:r>
              <a:rPr b="1" lang="en-US" sz="2800">
                <a:solidFill>
                  <a:schemeClr val="dk2"/>
                </a:solidFill>
              </a:rPr>
              <a:t>Khỏe mạnh thì dạy và học tốt hơn</a:t>
            </a:r>
            <a:endParaRPr b="1" sz="2800">
              <a:solidFill>
                <a:schemeClr val="dk2"/>
              </a:solidFill>
            </a:endParaRPr>
          </a:p>
          <a:p>
            <a:pPr indent="0" lvl="0" marL="45720" rtl="0" algn="l">
              <a:lnSpc>
                <a:spcPct val="90000"/>
              </a:lnSpc>
              <a:spcBef>
                <a:spcPts val="1800"/>
              </a:spcBef>
              <a:spcAft>
                <a:spcPts val="0"/>
              </a:spcAft>
              <a:buSzPts val="2800"/>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descr="A group of cartoon kids holding a sign&#10;&#10;Description automatically generated with medium confidence" id="203" name="Google Shape;203;p16"/>
          <p:cNvPicPr preferRelativeResize="0"/>
          <p:nvPr/>
        </p:nvPicPr>
        <p:blipFill rotWithShape="1">
          <a:blip r:embed="rId3">
            <a:alphaModFix/>
          </a:blip>
          <a:srcRect b="0" l="0" r="0" t="0"/>
          <a:stretch/>
        </p:blipFill>
        <p:spPr>
          <a:xfrm>
            <a:off x="6378388" y="2310376"/>
            <a:ext cx="4495800" cy="282228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txBox="1"/>
          <p:nvPr>
            <p:ph type="title"/>
          </p:nvPr>
        </p:nvSpPr>
        <p:spPr>
          <a:xfrm>
            <a:off x="877824" y="219693"/>
            <a:ext cx="9710928"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CHƯƠNG TRÌNH BỒI DƯỠNG NÂNG CAO </a:t>
            </a:r>
            <a:br>
              <a:rPr b="1" lang="en-US">
                <a:latin typeface="Calibri"/>
                <a:ea typeface="Calibri"/>
                <a:cs typeface="Calibri"/>
                <a:sym typeface="Calibri"/>
              </a:rPr>
            </a:br>
            <a:r>
              <a:rPr b="1" lang="en-US">
                <a:latin typeface="Calibri"/>
                <a:ea typeface="Calibri"/>
                <a:cs typeface="Calibri"/>
                <a:sym typeface="Calibri"/>
              </a:rPr>
              <a:t>NĂNG LỰC CHO NHÂN VIÊN Y TẾ TRƯỜNG HỌC</a:t>
            </a:r>
            <a:endParaRPr b="1">
              <a:latin typeface="Calibri"/>
              <a:ea typeface="Calibri"/>
              <a:cs typeface="Calibri"/>
              <a:sym typeface="Calibri"/>
            </a:endParaRPr>
          </a:p>
        </p:txBody>
      </p:sp>
      <p:sp>
        <p:nvSpPr>
          <p:cNvPr id="210" name="Google Shape;210;p17"/>
          <p:cNvSpPr txBox="1"/>
          <p:nvPr>
            <p:ph idx="1" type="body"/>
          </p:nvPr>
        </p:nvSpPr>
        <p:spPr>
          <a:xfrm>
            <a:off x="736270" y="1490382"/>
            <a:ext cx="6465078" cy="4732288"/>
          </a:xfrm>
          <a:prstGeom prst="rect">
            <a:avLst/>
          </a:prstGeom>
          <a:noFill/>
          <a:ln>
            <a:noFill/>
          </a:ln>
        </p:spPr>
        <p:txBody>
          <a:bodyPr anchorCtr="0" anchor="t" bIns="45700" lIns="91425" spcFirstLastPara="1" rIns="91425" wrap="square" tIns="45700">
            <a:normAutofit/>
          </a:bodyPr>
          <a:lstStyle/>
          <a:p>
            <a:pPr indent="0" lvl="0" marL="45720" rtl="0" algn="just">
              <a:lnSpc>
                <a:spcPct val="90000"/>
              </a:lnSpc>
              <a:spcBef>
                <a:spcPts val="0"/>
              </a:spcBef>
              <a:spcAft>
                <a:spcPts val="0"/>
              </a:spcAft>
              <a:buSzPts val="1800"/>
              <a:buNone/>
            </a:pPr>
            <a:r>
              <a:rPr b="1" lang="en-US" sz="1800"/>
              <a:t>1. Tổng quan về y tế trường học và đặc điểm tâm sinh lý lứa tuổi của học sinh.</a:t>
            </a:r>
            <a:endParaRPr b="1" sz="2400"/>
          </a:p>
          <a:p>
            <a:pPr indent="0" lvl="0" marL="45720" rtl="0" algn="just">
              <a:lnSpc>
                <a:spcPct val="90000"/>
              </a:lnSpc>
              <a:spcBef>
                <a:spcPts val="1800"/>
              </a:spcBef>
              <a:spcAft>
                <a:spcPts val="0"/>
              </a:spcAft>
              <a:buSzPts val="1800"/>
              <a:buNone/>
            </a:pPr>
            <a:r>
              <a:rPr b="1" lang="en-US" sz="1800"/>
              <a:t>2. Vệ sinh trường học.</a:t>
            </a:r>
            <a:endParaRPr b="1" sz="2400"/>
          </a:p>
          <a:p>
            <a:pPr indent="0" lvl="0" marL="45720" rtl="0" algn="just">
              <a:lnSpc>
                <a:spcPct val="90000"/>
              </a:lnSpc>
              <a:spcBef>
                <a:spcPts val="1800"/>
              </a:spcBef>
              <a:spcAft>
                <a:spcPts val="0"/>
              </a:spcAft>
              <a:buSzPts val="1800"/>
              <a:buNone/>
            </a:pPr>
            <a:r>
              <a:rPr b="1" lang="en-US" sz="1800"/>
              <a:t>3. Dinh dưỡng và an toàn thực phẩm.</a:t>
            </a:r>
            <a:endParaRPr b="1" sz="2400"/>
          </a:p>
          <a:p>
            <a:pPr indent="0" lvl="0" marL="45720" rtl="0" algn="just">
              <a:lnSpc>
                <a:spcPct val="90000"/>
              </a:lnSpc>
              <a:spcBef>
                <a:spcPts val="1800"/>
              </a:spcBef>
              <a:spcAft>
                <a:spcPts val="0"/>
              </a:spcAft>
              <a:buSzPts val="1800"/>
              <a:buNone/>
            </a:pPr>
            <a:r>
              <a:rPr b="1" lang="en-US" sz="1800"/>
              <a:t>4. Một số bệnh, tật thường gặp ở học sinh.</a:t>
            </a:r>
            <a:endParaRPr b="1" sz="2400"/>
          </a:p>
          <a:p>
            <a:pPr indent="0" lvl="0" marL="45720" rtl="0" algn="just">
              <a:lnSpc>
                <a:spcPct val="90000"/>
              </a:lnSpc>
              <a:spcBef>
                <a:spcPts val="1800"/>
              </a:spcBef>
              <a:spcAft>
                <a:spcPts val="0"/>
              </a:spcAft>
              <a:buSzPts val="1800"/>
              <a:buNone/>
            </a:pPr>
            <a:r>
              <a:rPr b="1" lang="en-US" sz="1800"/>
              <a:t>5. Sức khỏe sinh sản, sức khỏe tâm thần và phòng chống tác hại của chất gây nghiện.</a:t>
            </a:r>
            <a:endParaRPr b="1" sz="2400"/>
          </a:p>
          <a:p>
            <a:pPr indent="0" lvl="0" marL="45720" rtl="0" algn="just">
              <a:lnSpc>
                <a:spcPct val="90000"/>
              </a:lnSpc>
              <a:spcBef>
                <a:spcPts val="1800"/>
              </a:spcBef>
              <a:spcAft>
                <a:spcPts val="0"/>
              </a:spcAft>
              <a:buSzPts val="1800"/>
              <a:buNone/>
            </a:pPr>
            <a:r>
              <a:rPr b="1" lang="en-US" sz="1800"/>
              <a:t>6. Phòng, chống tai nạn thương tích và sơ cấp cứu ban đầu.</a:t>
            </a:r>
            <a:endParaRPr b="1" sz="2400"/>
          </a:p>
          <a:p>
            <a:pPr indent="0" lvl="0" marL="45720" rtl="0" algn="just">
              <a:lnSpc>
                <a:spcPct val="90000"/>
              </a:lnSpc>
              <a:spcBef>
                <a:spcPts val="1800"/>
              </a:spcBef>
              <a:spcAft>
                <a:spcPts val="0"/>
              </a:spcAft>
              <a:buSzPts val="1800"/>
              <a:buNone/>
            </a:pPr>
            <a:r>
              <a:rPr b="1" lang="en-US" sz="1800"/>
              <a:t>7. Truyền thông giáo dục sức khỏe.</a:t>
            </a:r>
            <a:endParaRPr b="1" sz="2400"/>
          </a:p>
          <a:p>
            <a:pPr indent="0" lvl="0" marL="45720" rtl="0" algn="just">
              <a:lnSpc>
                <a:spcPct val="90000"/>
              </a:lnSpc>
              <a:spcBef>
                <a:spcPts val="1800"/>
              </a:spcBef>
              <a:spcAft>
                <a:spcPts val="0"/>
              </a:spcAft>
              <a:buSzPts val="1800"/>
              <a:buNone/>
            </a:pPr>
            <a:r>
              <a:rPr b="1" lang="en-US" sz="1800"/>
              <a:t>8. Công tác quản lý sức khỏe học sinh.</a:t>
            </a:r>
            <a:endParaRPr b="1" sz="2400"/>
          </a:p>
          <a:p>
            <a:pPr indent="-50800" lvl="0" marL="274320" rtl="0" algn="l">
              <a:lnSpc>
                <a:spcPct val="90000"/>
              </a:lnSpc>
              <a:spcBef>
                <a:spcPts val="1800"/>
              </a:spcBef>
              <a:spcAft>
                <a:spcPts val="0"/>
              </a:spcAft>
              <a:buSzPts val="2800"/>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211" name="Google Shape;211;p17"/>
          <p:cNvPicPr preferRelativeResize="0"/>
          <p:nvPr/>
        </p:nvPicPr>
        <p:blipFill rotWithShape="1">
          <a:blip r:embed="rId3">
            <a:alphaModFix/>
          </a:blip>
          <a:srcRect b="0" l="0" r="0" t="0"/>
          <a:stretch/>
        </p:blipFill>
        <p:spPr>
          <a:xfrm>
            <a:off x="8382725" y="1472359"/>
            <a:ext cx="3786778" cy="53856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8"/>
          <p:cNvSpPr txBox="1"/>
          <p:nvPr>
            <p:ph type="title"/>
          </p:nvPr>
        </p:nvSpPr>
        <p:spPr>
          <a:xfrm>
            <a:off x="831850" y="2483427"/>
            <a:ext cx="10515600" cy="2743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Verdana"/>
              <a:buNone/>
            </a:pPr>
            <a:r>
              <a:rPr b="1" lang="en-US">
                <a:latin typeface="Verdana"/>
                <a:ea typeface="Verdana"/>
                <a:cs typeface="Verdana"/>
                <a:sym typeface="Verdana"/>
              </a:rPr>
              <a:t>2. </a:t>
            </a:r>
            <a:r>
              <a:rPr b="1" lang="en-US" sz="4400">
                <a:latin typeface="Verdana"/>
                <a:ea typeface="Verdana"/>
                <a:cs typeface="Verdana"/>
                <a:sym typeface="Verdana"/>
              </a:rPr>
              <a:t>TRUYỀN THÔNG – </a:t>
            </a:r>
            <a:br>
              <a:rPr b="1" lang="en-US" sz="4400">
                <a:latin typeface="Verdana"/>
                <a:ea typeface="Verdana"/>
                <a:cs typeface="Verdana"/>
                <a:sym typeface="Verdana"/>
              </a:rPr>
            </a:br>
            <a:r>
              <a:rPr b="1" lang="en-US" sz="4400">
                <a:latin typeface="Verdana"/>
                <a:ea typeface="Verdana"/>
                <a:cs typeface="Verdana"/>
                <a:sym typeface="Verdana"/>
              </a:rPr>
              <a:t>GIÁO DỤC SỨC KHỎE </a:t>
            </a:r>
            <a:br>
              <a:rPr b="1" lang="en-US" sz="4400">
                <a:latin typeface="Verdana"/>
                <a:ea typeface="Verdana"/>
                <a:cs typeface="Verdana"/>
                <a:sym typeface="Verdana"/>
              </a:rPr>
            </a:br>
            <a:r>
              <a:rPr b="1" lang="en-US" sz="4400">
                <a:latin typeface="Verdana"/>
                <a:ea typeface="Verdana"/>
                <a:cs typeface="Verdana"/>
                <a:sym typeface="Verdana"/>
              </a:rPr>
              <a:t>TRONG TRƯỜNG HỌC</a:t>
            </a:r>
            <a:endParaRPr b="1">
              <a:latin typeface="Verdana"/>
              <a:ea typeface="Verdana"/>
              <a:cs typeface="Verdana"/>
              <a:sym typeface="Verdana"/>
            </a:endParaRPr>
          </a:p>
        </p:txBody>
      </p:sp>
      <p:sp>
        <p:nvSpPr>
          <p:cNvPr id="217" name="Google Shape;217;p18"/>
          <p:cNvSpPr txBox="1"/>
          <p:nvPr>
            <p:ph idx="1" type="body"/>
          </p:nvPr>
        </p:nvSpPr>
        <p:spPr>
          <a:xfrm>
            <a:off x="835025" y="5257800"/>
            <a:ext cx="105156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000"/>
              <a:buFont typeface="Calibri"/>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type="title"/>
          </p:nvPr>
        </p:nvSpPr>
        <p:spPr>
          <a:xfrm>
            <a:off x="8532813" y="374905"/>
            <a:ext cx="3409251" cy="82295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Verdana"/>
              <a:buNone/>
            </a:pPr>
            <a:r>
              <a:rPr b="1" lang="en-US">
                <a:latin typeface="Verdana"/>
                <a:ea typeface="Verdana"/>
                <a:cs typeface="Verdana"/>
                <a:sym typeface="Verdana"/>
              </a:rPr>
              <a:t>TRUYỀN THÔNG</a:t>
            </a:r>
            <a:endParaRPr b="1">
              <a:latin typeface="Verdana"/>
              <a:ea typeface="Verdana"/>
              <a:cs typeface="Verdana"/>
              <a:sym typeface="Verdana"/>
            </a:endParaRPr>
          </a:p>
        </p:txBody>
      </p:sp>
      <p:sp>
        <p:nvSpPr>
          <p:cNvPr id="223" name="Google Shape;223;p19"/>
          <p:cNvSpPr/>
          <p:nvPr>
            <p:ph idx="2" type="pic"/>
          </p:nvPr>
        </p:nvSpPr>
        <p:spPr>
          <a:xfrm>
            <a:off x="0" y="0"/>
            <a:ext cx="8101584" cy="6857999"/>
          </a:xfrm>
          <a:prstGeom prst="rect">
            <a:avLst/>
          </a:prstGeom>
          <a:noFill/>
          <a:ln>
            <a:noFill/>
          </a:ln>
        </p:spPr>
      </p:sp>
      <p:sp>
        <p:nvSpPr>
          <p:cNvPr id="224" name="Google Shape;224;p19"/>
          <p:cNvSpPr txBox="1"/>
          <p:nvPr>
            <p:ph idx="1" type="body"/>
          </p:nvPr>
        </p:nvSpPr>
        <p:spPr>
          <a:xfrm>
            <a:off x="8532813" y="1463040"/>
            <a:ext cx="3345243" cy="49426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00"/>
              <a:buNone/>
            </a:pPr>
            <a:r>
              <a:rPr b="1" lang="en-US" sz="1700">
                <a:latin typeface="Verdana"/>
                <a:ea typeface="Verdana"/>
                <a:cs typeface="Verdana"/>
                <a:sym typeface="Verdana"/>
              </a:rPr>
              <a:t>Truyền thông là quá trình giao tiếp, trao đổi, chia sẻ thông tin giữa các cá nhân hoặc cơ quan/tổ chức truyền tin và người nhận tin (là các nhóm đối tượng đích hay công chúng nói chung) nhằm tăng cường hiểu biết, kiến thức; thúc đẩy thay đổi niềm tin, thái độ và hành vi của người nhận tin. Đặc trưng của quá trình truyền thông là tính hai chiều từ nguồn truyền tin đến người nhận tin và ngược lại, đồng thời luôn có đối tượng và mục tiêu truyền thông cụ thể. </a:t>
            </a:r>
            <a:endParaRPr b="1" sz="1700">
              <a:latin typeface="Verdana"/>
              <a:ea typeface="Verdana"/>
              <a:cs typeface="Verdana"/>
              <a:sym typeface="Verdana"/>
            </a:endParaRPr>
          </a:p>
          <a:p>
            <a:pPr indent="0" lvl="0" marL="0" rtl="0" algn="l">
              <a:lnSpc>
                <a:spcPct val="90000"/>
              </a:lnSpc>
              <a:spcBef>
                <a:spcPts val="800"/>
              </a:spcBef>
              <a:spcAft>
                <a:spcPts val="0"/>
              </a:spcAft>
              <a:buSzPts val="1600"/>
              <a:buNone/>
            </a:pPr>
            <a:r>
              <a:t/>
            </a:r>
            <a:endParaRPr/>
          </a:p>
        </p:txBody>
      </p:sp>
      <p:pic>
        <p:nvPicPr>
          <p:cNvPr id="225" name="Google Shape;225;p19"/>
          <p:cNvPicPr preferRelativeResize="0"/>
          <p:nvPr/>
        </p:nvPicPr>
        <p:blipFill rotWithShape="1">
          <a:blip r:embed="rId3">
            <a:alphaModFix/>
          </a:blip>
          <a:srcRect b="0" l="0" r="0" t="0"/>
          <a:stretch/>
        </p:blipFill>
        <p:spPr>
          <a:xfrm>
            <a:off x="0" y="867505"/>
            <a:ext cx="8101584" cy="553819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1051560" y="457200"/>
            <a:ext cx="10479024"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400"/>
              <a:buFont typeface="Verdana"/>
              <a:buNone/>
            </a:pPr>
            <a:r>
              <a:rPr b="1" lang="en-US">
                <a:solidFill>
                  <a:schemeClr val="accent1"/>
                </a:solidFill>
                <a:latin typeface="Verdana"/>
                <a:ea typeface="Verdana"/>
                <a:cs typeface="Verdana"/>
                <a:sym typeface="Verdana"/>
              </a:rPr>
              <a:t>1. TỔNG QUAN VỀ SỨC KHỎE HỌC ĐƯỜNG</a:t>
            </a:r>
            <a:endParaRPr b="1">
              <a:solidFill>
                <a:schemeClr val="accent1"/>
              </a:solidFill>
              <a:latin typeface="Verdana"/>
              <a:ea typeface="Verdana"/>
              <a:cs typeface="Verdana"/>
              <a:sym typeface="Verdana"/>
            </a:endParaRPr>
          </a:p>
        </p:txBody>
      </p:sp>
      <p:pic>
        <p:nvPicPr>
          <p:cNvPr descr="A logo of people holding hands&#10;&#10;Description automatically generated" id="98" name="Google Shape;98;p2"/>
          <p:cNvPicPr preferRelativeResize="0"/>
          <p:nvPr/>
        </p:nvPicPr>
        <p:blipFill rotWithShape="1">
          <a:blip r:embed="rId3">
            <a:alphaModFix/>
          </a:blip>
          <a:srcRect b="0" l="0" r="0" t="0"/>
          <a:stretch/>
        </p:blipFill>
        <p:spPr>
          <a:xfrm>
            <a:off x="3867150" y="1714500"/>
            <a:ext cx="4457700" cy="4457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0"/>
          <p:cNvSpPr txBox="1"/>
          <p:nvPr>
            <p:ph type="title"/>
          </p:nvPr>
        </p:nvSpPr>
        <p:spPr>
          <a:xfrm>
            <a:off x="2907792" y="457200"/>
            <a:ext cx="6568717" cy="70866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QUÁ TRÌNH TRUYỀN THÔNG</a:t>
            </a:r>
            <a:endParaRPr b="1">
              <a:latin typeface="Calibri"/>
              <a:ea typeface="Calibri"/>
              <a:cs typeface="Calibri"/>
              <a:sym typeface="Calibri"/>
            </a:endParaRPr>
          </a:p>
        </p:txBody>
      </p:sp>
      <p:pic>
        <p:nvPicPr>
          <p:cNvPr id="231" name="Google Shape;231;p20"/>
          <p:cNvPicPr preferRelativeResize="0"/>
          <p:nvPr>
            <p:ph idx="1" type="body"/>
          </p:nvPr>
        </p:nvPicPr>
        <p:blipFill rotWithShape="1">
          <a:blip r:embed="rId3">
            <a:alphaModFix/>
          </a:blip>
          <a:srcRect b="0" l="0" r="0" t="0"/>
          <a:stretch/>
        </p:blipFill>
        <p:spPr>
          <a:xfrm>
            <a:off x="1524000" y="2194559"/>
            <a:ext cx="9144000" cy="349758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TRUYỀN THÔNG SỨC KHỎE</a:t>
            </a:r>
            <a:endParaRPr b="1">
              <a:latin typeface="Calibri"/>
              <a:ea typeface="Calibri"/>
              <a:cs typeface="Calibri"/>
              <a:sym typeface="Calibri"/>
            </a:endParaRPr>
          </a:p>
        </p:txBody>
      </p:sp>
      <p:pic>
        <p:nvPicPr>
          <p:cNvPr id="237" name="Google Shape;237;p21"/>
          <p:cNvPicPr preferRelativeResize="0"/>
          <p:nvPr/>
        </p:nvPicPr>
        <p:blipFill rotWithShape="1">
          <a:blip r:embed="rId3">
            <a:alphaModFix/>
          </a:blip>
          <a:srcRect b="0" l="0" r="0" t="0"/>
          <a:stretch/>
        </p:blipFill>
        <p:spPr>
          <a:xfrm>
            <a:off x="1631043" y="2447036"/>
            <a:ext cx="4281714" cy="2997200"/>
          </a:xfrm>
          <a:prstGeom prst="rect">
            <a:avLst/>
          </a:prstGeom>
          <a:solidFill>
            <a:srgbClr val="FFFFFF"/>
          </a:solidFill>
          <a:ln>
            <a:noFill/>
          </a:ln>
        </p:spPr>
      </p:pic>
      <p:sp>
        <p:nvSpPr>
          <p:cNvPr id="238" name="Google Shape;238;p21"/>
          <p:cNvSpPr txBox="1"/>
          <p:nvPr>
            <p:ph idx="2" type="body"/>
          </p:nvPr>
        </p:nvSpPr>
        <p:spPr>
          <a:xfrm>
            <a:off x="6172200" y="1714500"/>
            <a:ext cx="4495800" cy="4462272"/>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500"/>
              <a:buChar char="▪"/>
            </a:pPr>
            <a:r>
              <a:rPr b="1" lang="en-US" sz="1500">
                <a:solidFill>
                  <a:schemeClr val="dk2"/>
                </a:solidFill>
              </a:rPr>
              <a:t>Truyền thông sức khỏe </a:t>
            </a:r>
            <a:r>
              <a:rPr lang="en-US" sz="1500">
                <a:solidFill>
                  <a:schemeClr val="dk2"/>
                </a:solidFill>
              </a:rPr>
              <a:t>là quá trình truyền tải, trao đổi thông tin, những thông điệp hay nội dung về các chủ đề sức khỏe, bệnh tật, dịch bệnh, cách thức phòng bệnh, bảo vệ sức khỏe, tăng cường sức khỏe giữa các chủ thể nhằm tăng cường hiểu biết và kiến thức về sức khỏe, thay đổi niềm tin, thái độ, hành vi theo hướng có lợi cho sức khỏe cá nhân, nhóm và cộng đồng để góp phần cải thiện tình trạng sức khoẻ của họ.</a:t>
            </a:r>
            <a:endParaRPr/>
          </a:p>
          <a:p>
            <a:pPr indent="-228600" lvl="0" marL="274320" rtl="0" algn="l">
              <a:lnSpc>
                <a:spcPct val="90000"/>
              </a:lnSpc>
              <a:spcBef>
                <a:spcPts val="1800"/>
              </a:spcBef>
              <a:spcAft>
                <a:spcPts val="0"/>
              </a:spcAft>
              <a:buSzPts val="1500"/>
              <a:buChar char="▪"/>
            </a:pPr>
            <a:r>
              <a:rPr b="1" lang="en-US" sz="1500">
                <a:solidFill>
                  <a:schemeClr val="dk2"/>
                </a:solidFill>
              </a:rPr>
              <a:t>Truyền thông thay đổi hành vi </a:t>
            </a:r>
            <a:r>
              <a:rPr lang="en-US" sz="1500">
                <a:solidFill>
                  <a:schemeClr val="dk2"/>
                </a:solidFill>
              </a:rPr>
              <a:t>là chiến lược truyền thông nhằm tập trung thay đổi hành vi có hại cho sức khỏe của các đối tượng đích trở thành hành vi tích cực, có lợi cho sức khỏe, phòng tránh các nguy cơ gây bệnh, góp phần bảo vệ và nâng cao sức khỏe </a:t>
            </a:r>
            <a:r>
              <a:rPr lang="en-US" sz="1500">
                <a:solidFill>
                  <a:schemeClr val="dk2"/>
                </a:solidFill>
                <a:latin typeface="Verdana"/>
                <a:ea typeface="Verdana"/>
                <a:cs typeface="Verdana"/>
                <a:sym typeface="Verdana"/>
              </a:rPr>
              <a:t>của họ và những người có liên quan</a:t>
            </a:r>
            <a:r>
              <a:rPr lang="en-US" sz="1500">
                <a:solidFill>
                  <a:schemeClr val="dk2"/>
                </a:solidFill>
              </a:rPr>
              <a:t>. </a:t>
            </a:r>
            <a:endParaRPr sz="1400"/>
          </a:p>
          <a:p>
            <a:pPr indent="-146050" lvl="0" marL="274320" rtl="0" algn="l">
              <a:lnSpc>
                <a:spcPct val="90000"/>
              </a:lnSpc>
              <a:spcBef>
                <a:spcPts val="1800"/>
              </a:spcBef>
              <a:spcAft>
                <a:spcPts val="0"/>
              </a:spcAft>
              <a:buSzPts val="1300"/>
              <a:buNone/>
            </a:pPr>
            <a:r>
              <a:t/>
            </a:r>
            <a:endParaRPr sz="13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Calibri"/>
              <a:buNone/>
            </a:pPr>
            <a:r>
              <a:rPr b="1" lang="en-US">
                <a:latin typeface="Calibri"/>
                <a:ea typeface="Calibri"/>
                <a:cs typeface="Calibri"/>
                <a:sym typeface="Calibri"/>
              </a:rPr>
              <a:t>GIÁO DỤC SỨC KHỎE?</a:t>
            </a:r>
            <a:endParaRPr/>
          </a:p>
        </p:txBody>
      </p:sp>
      <p:pic>
        <p:nvPicPr>
          <p:cNvPr id="244" name="Google Shape;244;p22"/>
          <p:cNvPicPr preferRelativeResize="0"/>
          <p:nvPr/>
        </p:nvPicPr>
        <p:blipFill rotWithShape="1">
          <a:blip r:embed="rId3">
            <a:alphaModFix/>
          </a:blip>
          <a:srcRect b="0" l="0" r="0" t="0"/>
          <a:stretch/>
        </p:blipFill>
        <p:spPr>
          <a:xfrm>
            <a:off x="1524000" y="2448306"/>
            <a:ext cx="4495800" cy="2994660"/>
          </a:xfrm>
          <a:prstGeom prst="rect">
            <a:avLst/>
          </a:prstGeom>
          <a:solidFill>
            <a:srgbClr val="FFFFFF"/>
          </a:solidFill>
          <a:ln>
            <a:noFill/>
          </a:ln>
        </p:spPr>
      </p:pic>
      <p:sp>
        <p:nvSpPr>
          <p:cNvPr id="245" name="Google Shape;245;p22"/>
          <p:cNvSpPr txBox="1"/>
          <p:nvPr>
            <p:ph idx="2" type="body"/>
          </p:nvPr>
        </p:nvSpPr>
        <p:spPr>
          <a:xfrm>
            <a:off x="6172200" y="1714500"/>
            <a:ext cx="4495800" cy="4462272"/>
          </a:xfrm>
          <a:prstGeom prst="rect">
            <a:avLst/>
          </a:prstGeom>
          <a:noFill/>
          <a:ln>
            <a:noFill/>
          </a:ln>
        </p:spPr>
        <p:txBody>
          <a:bodyPr anchorCtr="0" anchor="t" bIns="45700" lIns="91425" spcFirstLastPara="1" rIns="91425" wrap="square" tIns="45700">
            <a:normAutofit fontScale="92500" lnSpcReduction="20000"/>
          </a:bodyPr>
          <a:lstStyle/>
          <a:p>
            <a:pPr indent="-228631" lvl="0" marL="274320" rtl="0" algn="l">
              <a:lnSpc>
                <a:spcPct val="90000"/>
              </a:lnSpc>
              <a:spcBef>
                <a:spcPts val="0"/>
              </a:spcBef>
              <a:spcAft>
                <a:spcPts val="0"/>
              </a:spcAft>
              <a:buSzPct val="100000"/>
              <a:buChar char="▪"/>
            </a:pPr>
            <a:r>
              <a:rPr b="1" lang="en-US" sz="1700"/>
              <a:t>Giáo dục sức khỏe </a:t>
            </a:r>
            <a:r>
              <a:rPr lang="en-US" sz="1700"/>
              <a:t>là những hoạt động dạy-học về chủ đề sức khỏe. Trong quá trình này, người dạy cung cấp kiến thức sức khỏe, giúp người học hiểu biết, nhận thức đúng về sức khỏe, phòng bệnh, bảo vệ, nâng cao sức khỏe; hướng dẫn người học thực hành, rèn luyện để có kỹ năng phòng ngừa bệnh tật, bảo vệ sức khỏe, nâng cao sức khỏe cho bản thân họ và cộng đồng.</a:t>
            </a:r>
            <a:endParaRPr/>
          </a:p>
          <a:p>
            <a:pPr indent="-228631" lvl="0" marL="274320" rtl="0" algn="l">
              <a:lnSpc>
                <a:spcPct val="90000"/>
              </a:lnSpc>
              <a:spcBef>
                <a:spcPts val="1800"/>
              </a:spcBef>
              <a:spcAft>
                <a:spcPts val="0"/>
              </a:spcAft>
              <a:buSzPct val="100000"/>
              <a:buChar char="▪"/>
            </a:pPr>
            <a:r>
              <a:rPr b="1" lang="en-US" sz="1700"/>
              <a:t>Giáo dục sức khỏe chính là quá trình truyền thông sức khỏe </a:t>
            </a:r>
            <a:r>
              <a:rPr lang="en-US" sz="1700"/>
              <a:t>đặc biệt, mà đối tượng đích là người học cụ thể. Mục đích chính của giáo dục sức khỏe là mong muốn người học hay đối tượng đích có năng lực để truy cập nguồn thông tin sức khỏe, tiếp nhận, xử lí thông tin sức khỏe hiệu quả để ra quyết định hành động phù hợp với điều kiện, hoàn cảnh và có lợi cho sức khỏe của mình. </a:t>
            </a:r>
            <a:endParaRPr sz="1700"/>
          </a:p>
          <a:p>
            <a:pPr indent="-152273" lvl="0" marL="274320" rtl="0" algn="l">
              <a:lnSpc>
                <a:spcPct val="90000"/>
              </a:lnSpc>
              <a:spcBef>
                <a:spcPts val="1800"/>
              </a:spcBef>
              <a:spcAft>
                <a:spcPts val="0"/>
              </a:spcAft>
              <a:buSzPct val="100000"/>
              <a:buNone/>
            </a:pPr>
            <a:r>
              <a:t/>
            </a:r>
            <a:endParaRPr sz="13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1347216" y="457200"/>
            <a:ext cx="9649968" cy="7315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TRUYỀN THÔNG - GIÁO DỤC SỨC KHỎE</a:t>
            </a:r>
            <a:endParaRPr b="1">
              <a:latin typeface="Verdana"/>
              <a:ea typeface="Verdana"/>
              <a:cs typeface="Verdana"/>
              <a:sym typeface="Verdana"/>
            </a:endParaRPr>
          </a:p>
        </p:txBody>
      </p:sp>
      <p:pic>
        <p:nvPicPr>
          <p:cNvPr id="251" name="Google Shape;251;p23"/>
          <p:cNvPicPr preferRelativeResize="0"/>
          <p:nvPr/>
        </p:nvPicPr>
        <p:blipFill rotWithShape="1">
          <a:blip r:embed="rId3">
            <a:alphaModFix/>
          </a:blip>
          <a:srcRect b="0" l="0" r="0" t="0"/>
          <a:stretch/>
        </p:blipFill>
        <p:spPr>
          <a:xfrm>
            <a:off x="1626177" y="2372106"/>
            <a:ext cx="4291445" cy="3147060"/>
          </a:xfrm>
          <a:prstGeom prst="rect">
            <a:avLst/>
          </a:prstGeom>
          <a:solidFill>
            <a:srgbClr val="FFFFFF"/>
          </a:solidFill>
          <a:ln>
            <a:noFill/>
          </a:ln>
        </p:spPr>
      </p:pic>
      <p:sp>
        <p:nvSpPr>
          <p:cNvPr id="252" name="Google Shape;252;p23"/>
          <p:cNvSpPr txBox="1"/>
          <p:nvPr>
            <p:ph idx="2" type="body"/>
          </p:nvPr>
        </p:nvSpPr>
        <p:spPr>
          <a:xfrm>
            <a:off x="6172200" y="1188720"/>
            <a:ext cx="5376672" cy="4988052"/>
          </a:xfrm>
          <a:prstGeom prst="rect">
            <a:avLst/>
          </a:prstGeom>
          <a:noFill/>
          <a:ln>
            <a:noFill/>
          </a:ln>
        </p:spPr>
        <p:txBody>
          <a:bodyPr anchorCtr="0" anchor="t" bIns="45700" lIns="91425" spcFirstLastPara="1" rIns="91425" wrap="square" tIns="45700">
            <a:normAutofit fontScale="25000" lnSpcReduction="20000"/>
          </a:bodyPr>
          <a:lstStyle/>
          <a:p>
            <a:pPr indent="-457200" lvl="0" marL="457200" marR="0" rtl="0" algn="just">
              <a:lnSpc>
                <a:spcPct val="150000"/>
              </a:lnSpc>
              <a:spcBef>
                <a:spcPts val="0"/>
              </a:spcBef>
              <a:spcAft>
                <a:spcPts val="0"/>
              </a:spcAft>
              <a:buSzPct val="100000"/>
              <a:buChar char="▪"/>
            </a:pPr>
            <a:r>
              <a:rPr b="1" lang="en-US" sz="5600">
                <a:latin typeface="Verdana"/>
                <a:ea typeface="Verdana"/>
                <a:cs typeface="Verdana"/>
                <a:sym typeface="Verdana"/>
              </a:rPr>
              <a:t>TTGDSK mang ý nghĩa thực hiện quá trình truyền thông nhằm mục đích giáo dục sức khỏe. Quá trình này được tiến hành với nhiều hoạt động truyền thông, giáo dục sức khỏe đa dạng, qua nhiều kênh hay phương tiện truyền thông khác nhau, có nhiều hình thức khác nhau để truyền tải thông tin, thông điệp sức khỏe đến các nhóm đối tượng đích và công chúng nói chung. </a:t>
            </a:r>
            <a:endParaRPr b="1" sz="5600">
              <a:latin typeface="Verdana"/>
              <a:ea typeface="Verdana"/>
              <a:cs typeface="Verdana"/>
              <a:sym typeface="Verdana"/>
            </a:endParaRPr>
          </a:p>
          <a:p>
            <a:pPr indent="-457200" lvl="0" marL="457200" marR="0" rtl="0" algn="just">
              <a:lnSpc>
                <a:spcPct val="150000"/>
              </a:lnSpc>
              <a:spcBef>
                <a:spcPts val="600"/>
              </a:spcBef>
              <a:spcAft>
                <a:spcPts val="0"/>
              </a:spcAft>
              <a:buSzPct val="100000"/>
              <a:buChar char="▪"/>
            </a:pPr>
            <a:r>
              <a:rPr b="1" lang="en-US" sz="5600">
                <a:latin typeface="Verdana"/>
                <a:ea typeface="Verdana"/>
                <a:cs typeface="Verdana"/>
                <a:sym typeface="Verdana"/>
              </a:rPr>
              <a:t>Mục đích của quá trình TTGDSK cũng chính là mong muốn người dân nói chung, các nhóm đối tượng đích cụ thể có nhiều hiểu biết, kiến thức về sức khỏe, có niềm tin, thái độ tích cực về sức khỏe, về phòng bệnh, để tự giác, chủ động thực hiện hiệu quả các hoạt động phòng bệnh, bảo vệ sức khỏe, nâng cao sức khỏe đã được cơ quan y tế khuyến cáo thực hiện.  </a:t>
            </a:r>
            <a:endParaRPr b="1" sz="5600">
              <a:latin typeface="Verdana"/>
              <a:ea typeface="Verdana"/>
              <a:cs typeface="Verdana"/>
              <a:sym typeface="Verdana"/>
            </a:endParaRPr>
          </a:p>
          <a:p>
            <a:pPr indent="-207962" lvl="0" marL="274320" rtl="0" algn="l">
              <a:lnSpc>
                <a:spcPct val="90000"/>
              </a:lnSpc>
              <a:spcBef>
                <a:spcPts val="2100"/>
              </a:spcBef>
              <a:spcAft>
                <a:spcPts val="0"/>
              </a:spcAft>
              <a:buSzPct val="100000"/>
              <a:buNone/>
            </a:pPr>
            <a:r>
              <a:t/>
            </a:r>
            <a:endParaRPr sz="13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4"/>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TRUYỀN THÔNG GDSK TRONG TRƯỜNG HỌC</a:t>
            </a:r>
            <a:endParaRPr b="1">
              <a:latin typeface="Verdana"/>
              <a:ea typeface="Verdana"/>
              <a:cs typeface="Verdana"/>
              <a:sym typeface="Verdana"/>
            </a:endParaRPr>
          </a:p>
        </p:txBody>
      </p:sp>
      <p:pic>
        <p:nvPicPr>
          <p:cNvPr descr="ngoi-hoc-sai-tu-the" id="258" name="Google Shape;258;p24"/>
          <p:cNvPicPr preferRelativeResize="0"/>
          <p:nvPr/>
        </p:nvPicPr>
        <p:blipFill rotWithShape="1">
          <a:blip r:embed="rId3">
            <a:alphaModFix/>
          </a:blip>
          <a:srcRect b="0" l="0" r="0" t="0"/>
          <a:stretch/>
        </p:blipFill>
        <p:spPr>
          <a:xfrm>
            <a:off x="1540764" y="1714500"/>
            <a:ext cx="4462272" cy="4462272"/>
          </a:xfrm>
          <a:prstGeom prst="rect">
            <a:avLst/>
          </a:prstGeom>
          <a:solidFill>
            <a:srgbClr val="FFFFFF"/>
          </a:solidFill>
          <a:ln>
            <a:noFill/>
          </a:ln>
        </p:spPr>
      </p:pic>
      <p:sp>
        <p:nvSpPr>
          <p:cNvPr id="259" name="Google Shape;259;p24"/>
          <p:cNvSpPr txBox="1"/>
          <p:nvPr>
            <p:ph idx="2" type="body"/>
          </p:nvPr>
        </p:nvSpPr>
        <p:spPr>
          <a:xfrm>
            <a:off x="6172200" y="1714500"/>
            <a:ext cx="4495800" cy="4462272"/>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700"/>
              <a:buChar char="▪"/>
            </a:pPr>
            <a:r>
              <a:rPr b="1" lang="en-US" sz="1700"/>
              <a:t>TTGDSK tại trường học là quá trình truyền thông về sức khỏe, giáo dục về sức khỏe cho học sinh nói chung, nhằm trang bị cho học sinh kiến thức về các chủ đề sức khỏe, bệnh tật, dịch bệnh thường gặp, cách thức phòng tránh bệnh tật, rèn luyện kĩ năng bảo vệ sức khỏe, nâng cao sức khỏe bản thân. </a:t>
            </a:r>
            <a:endParaRPr b="1" sz="1700"/>
          </a:p>
          <a:p>
            <a:pPr indent="-228600" lvl="0" marL="274320" rtl="0" algn="l">
              <a:lnSpc>
                <a:spcPct val="90000"/>
              </a:lnSpc>
              <a:spcBef>
                <a:spcPts val="1800"/>
              </a:spcBef>
              <a:spcAft>
                <a:spcPts val="0"/>
              </a:spcAft>
              <a:buSzPts val="1700"/>
              <a:buChar char="▪"/>
            </a:pPr>
            <a:r>
              <a:rPr b="1" lang="en-US" sz="1700"/>
              <a:t>Nhân viên y tế trường học (YTTH), giáo viên, cha mẹ học sinh chính là những người có vai trò quan trọng trong việc tham gia thực hiện các hoạt động TTGDSK cho học sinh để góp phần đạt được kết quả mong đợi.  </a:t>
            </a:r>
            <a:endParaRPr b="1" sz="1700"/>
          </a:p>
          <a:p>
            <a:pPr indent="0" lvl="0" marL="45720" rtl="0" algn="l">
              <a:lnSpc>
                <a:spcPct val="90000"/>
              </a:lnSpc>
              <a:spcBef>
                <a:spcPts val="1800"/>
              </a:spcBef>
              <a:spcAft>
                <a:spcPts val="0"/>
              </a:spcAft>
              <a:buSzPts val="1700"/>
              <a:buNone/>
            </a:pPr>
            <a:r>
              <a:t/>
            </a:r>
            <a:endParaRPr sz="1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5"/>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MỤC ĐÍCH TRUYỀN THÔNG GDSK </a:t>
            </a:r>
            <a:br>
              <a:rPr b="1" lang="en-US">
                <a:latin typeface="Verdana"/>
                <a:ea typeface="Verdana"/>
                <a:cs typeface="Verdana"/>
                <a:sym typeface="Verdana"/>
              </a:rPr>
            </a:br>
            <a:r>
              <a:rPr b="1" lang="en-US">
                <a:latin typeface="Verdana"/>
                <a:ea typeface="Verdana"/>
                <a:cs typeface="Verdana"/>
                <a:sym typeface="Verdana"/>
              </a:rPr>
              <a:t>TRONG TRƯỜNG HỌC</a:t>
            </a:r>
            <a:endParaRPr b="1">
              <a:latin typeface="Verdana"/>
              <a:ea typeface="Verdana"/>
              <a:cs typeface="Verdana"/>
              <a:sym typeface="Verdana"/>
            </a:endParaRPr>
          </a:p>
        </p:txBody>
      </p:sp>
      <p:pic>
        <p:nvPicPr>
          <p:cNvPr descr="Tất cả những điều bạn cần biết về rửa tay | UNICEF Việt Nam" id="265" name="Google Shape;265;p25"/>
          <p:cNvPicPr preferRelativeResize="0"/>
          <p:nvPr/>
        </p:nvPicPr>
        <p:blipFill rotWithShape="1">
          <a:blip r:embed="rId3">
            <a:alphaModFix/>
          </a:blip>
          <a:srcRect b="-2" l="0" r="32243" t="0"/>
          <a:stretch/>
        </p:blipFill>
        <p:spPr>
          <a:xfrm>
            <a:off x="1524000" y="1714500"/>
            <a:ext cx="4495800" cy="4462272"/>
          </a:xfrm>
          <a:prstGeom prst="rect">
            <a:avLst/>
          </a:prstGeom>
          <a:solidFill>
            <a:srgbClr val="FFFFFF"/>
          </a:solidFill>
          <a:ln>
            <a:noFill/>
          </a:ln>
        </p:spPr>
      </p:pic>
      <p:sp>
        <p:nvSpPr>
          <p:cNvPr id="266" name="Google Shape;266;p25"/>
          <p:cNvSpPr txBox="1"/>
          <p:nvPr>
            <p:ph idx="2" type="body"/>
          </p:nvPr>
        </p:nvSpPr>
        <p:spPr>
          <a:xfrm>
            <a:off x="6172200" y="1714500"/>
            <a:ext cx="5029200" cy="4462272"/>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2000"/>
              <a:buChar char="▪"/>
            </a:pPr>
            <a:r>
              <a:rPr b="1" lang="en-US"/>
              <a:t>Giúp học sinh tránh những hành vi nguy cơ đối với sức khỏe</a:t>
            </a:r>
            <a:endParaRPr b="1"/>
          </a:p>
          <a:p>
            <a:pPr indent="-228600" lvl="0" marL="274320" rtl="0" algn="l">
              <a:lnSpc>
                <a:spcPct val="90000"/>
              </a:lnSpc>
              <a:spcBef>
                <a:spcPts val="1800"/>
              </a:spcBef>
              <a:spcAft>
                <a:spcPts val="0"/>
              </a:spcAft>
              <a:buSzPts val="2000"/>
              <a:buChar char="▪"/>
            </a:pPr>
            <a:r>
              <a:rPr b="1" lang="en-US"/>
              <a:t> Kiến thức, thái độ, kỹ năng để hình thành những thói quen tốt. </a:t>
            </a:r>
            <a:endParaRPr/>
          </a:p>
          <a:p>
            <a:pPr indent="-228600" lvl="0" marL="274320" rtl="0" algn="l">
              <a:lnSpc>
                <a:spcPct val="90000"/>
              </a:lnSpc>
              <a:spcBef>
                <a:spcPts val="1800"/>
              </a:spcBef>
              <a:spcAft>
                <a:spcPts val="0"/>
              </a:spcAft>
              <a:buSzPts val="2000"/>
              <a:buChar char="▪"/>
            </a:pPr>
            <a:r>
              <a:rPr b="1" lang="en-US"/>
              <a:t>Xây dựng cộng đồng mạnh khỏe, an toàn</a:t>
            </a:r>
            <a:endParaRPr b="1"/>
          </a:p>
          <a:p>
            <a:pPr indent="-228600" lvl="0" marL="274320" rtl="0" algn="l">
              <a:lnSpc>
                <a:spcPct val="90000"/>
              </a:lnSpc>
              <a:spcBef>
                <a:spcPts val="1800"/>
              </a:spcBef>
              <a:spcAft>
                <a:spcPts val="0"/>
              </a:spcAft>
              <a:buSzPts val="2000"/>
              <a:buChar char="▪"/>
            </a:pPr>
            <a:r>
              <a:rPr b="1" lang="en-US"/>
              <a:t>Tạo ảnh hưởng tích cực tới tương lai chăm sóc sức khỏe cộng đồng.</a:t>
            </a:r>
            <a:endParaRPr/>
          </a:p>
          <a:p>
            <a:pPr indent="-228600" lvl="0" marL="274320" rtl="0" algn="l">
              <a:lnSpc>
                <a:spcPct val="90000"/>
              </a:lnSpc>
              <a:spcBef>
                <a:spcPts val="1800"/>
              </a:spcBef>
              <a:spcAft>
                <a:spcPts val="0"/>
              </a:spcAft>
              <a:buSzPts val="2000"/>
              <a:buChar char="▪"/>
            </a:pPr>
            <a:r>
              <a:rPr b="1" lang="en-US"/>
              <a:t>Tham gia công tác phòng chống dịch ngay lập tức</a:t>
            </a:r>
            <a:endParaRPr b="1"/>
          </a:p>
          <a:p>
            <a:pPr indent="-101600" lvl="0" marL="274320" rtl="0" algn="l">
              <a:lnSpc>
                <a:spcPct val="90000"/>
              </a:lnSpc>
              <a:spcBef>
                <a:spcPts val="1800"/>
              </a:spcBef>
              <a:spcAft>
                <a:spcPts val="0"/>
              </a:spcAft>
              <a:buSzPts val="2000"/>
              <a:buNone/>
            </a:pPr>
            <a:r>
              <a:t/>
            </a:r>
            <a:endParaRPr/>
          </a:p>
          <a:p>
            <a:pPr indent="-101600" lvl="0" marL="274320" rtl="0" algn="l">
              <a:lnSpc>
                <a:spcPct val="90000"/>
              </a:lnSpc>
              <a:spcBef>
                <a:spcPts val="1800"/>
              </a:spcBef>
              <a:spcAft>
                <a:spcPts val="0"/>
              </a:spcAft>
              <a:buSzPts val="2000"/>
              <a:buNone/>
            </a:pPr>
            <a:r>
              <a:t/>
            </a:r>
            <a:endParaRPr/>
          </a:p>
          <a:p>
            <a:pPr indent="-101600" lvl="0" marL="274320" rtl="0" algn="l">
              <a:lnSpc>
                <a:spcPct val="90000"/>
              </a:lnSpc>
              <a:spcBef>
                <a:spcPts val="1800"/>
              </a:spcBef>
              <a:spcAft>
                <a:spcPts val="0"/>
              </a:spcAft>
              <a:buSzPts val="2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6"/>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AI LÀM TRUYỀN THÔNG GDSK </a:t>
            </a:r>
            <a:br>
              <a:rPr b="1" lang="en-US">
                <a:latin typeface="Verdana"/>
                <a:ea typeface="Verdana"/>
                <a:cs typeface="Verdana"/>
                <a:sym typeface="Verdana"/>
              </a:rPr>
            </a:br>
            <a:r>
              <a:rPr b="1" lang="en-US">
                <a:latin typeface="Verdana"/>
                <a:ea typeface="Verdana"/>
                <a:cs typeface="Verdana"/>
                <a:sym typeface="Verdana"/>
              </a:rPr>
              <a:t>TRONG TRƯỜNG HỌC?</a:t>
            </a:r>
            <a:endParaRPr/>
          </a:p>
        </p:txBody>
      </p:sp>
      <p:pic>
        <p:nvPicPr>
          <p:cNvPr descr="A picture containing text, clothing, human face, screenshot&#10;&#10;Description automatically generated" id="272" name="Google Shape;272;p26"/>
          <p:cNvPicPr preferRelativeResize="0"/>
          <p:nvPr>
            <p:ph idx="1" type="body"/>
          </p:nvPr>
        </p:nvPicPr>
        <p:blipFill rotWithShape="1">
          <a:blip r:embed="rId3">
            <a:alphaModFix/>
          </a:blip>
          <a:srcRect b="0" l="13855" r="13604" t="0"/>
          <a:stretch/>
        </p:blipFill>
        <p:spPr>
          <a:xfrm>
            <a:off x="1524000" y="1714500"/>
            <a:ext cx="4495800" cy="4462272"/>
          </a:xfrm>
          <a:prstGeom prst="rect">
            <a:avLst/>
          </a:prstGeom>
          <a:noFill/>
          <a:ln>
            <a:noFill/>
          </a:ln>
        </p:spPr>
      </p:pic>
      <p:sp>
        <p:nvSpPr>
          <p:cNvPr id="273" name="Google Shape;273;p26"/>
          <p:cNvSpPr txBox="1"/>
          <p:nvPr>
            <p:ph idx="2" type="body"/>
          </p:nvPr>
        </p:nvSpPr>
        <p:spPr>
          <a:xfrm>
            <a:off x="6172200" y="1714500"/>
            <a:ext cx="4495800" cy="4462272"/>
          </a:xfrm>
          <a:prstGeom prst="rect">
            <a:avLst/>
          </a:prstGeom>
          <a:noFill/>
          <a:ln>
            <a:noFill/>
          </a:ln>
        </p:spPr>
        <p:txBody>
          <a:bodyPr anchorCtr="0" anchor="t" bIns="45700" lIns="91425" spcFirstLastPara="1" rIns="91425" wrap="square" tIns="45700">
            <a:normAutofit fontScale="70000" lnSpcReduction="20000"/>
          </a:bodyPr>
          <a:lstStyle/>
          <a:p>
            <a:pPr indent="-228600" lvl="0" marL="274320" rtl="0" algn="l">
              <a:lnSpc>
                <a:spcPct val="90000"/>
              </a:lnSpc>
              <a:spcBef>
                <a:spcPts val="0"/>
              </a:spcBef>
              <a:spcAft>
                <a:spcPts val="0"/>
              </a:spcAft>
              <a:buSzPct val="100000"/>
              <a:buChar char="▪"/>
            </a:pPr>
            <a:r>
              <a:rPr b="1" lang="en-US" sz="2800">
                <a:latin typeface="Verdana"/>
                <a:ea typeface="Verdana"/>
                <a:cs typeface="Verdana"/>
                <a:sym typeface="Verdana"/>
              </a:rPr>
              <a:t>Các cơ quan quản lý trường học</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Ban giám hiệu nhà trường</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Nhân viên y tế trường học</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Tập thể giáo viên</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Cha mẹ, người nuôi dưỡng/chăm sóc học sinh</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Các tổ chức, cá nhân có năng lực TTGDSK trong xã hội</a:t>
            </a:r>
            <a:endParaRPr b="1" sz="2800">
              <a:latin typeface="Verdana"/>
              <a:ea typeface="Verdana"/>
              <a:cs typeface="Verdana"/>
              <a:sym typeface="Verdana"/>
            </a:endParaRPr>
          </a:p>
          <a:p>
            <a:pPr indent="-228600" lvl="0" marL="274320" rtl="0" algn="l">
              <a:lnSpc>
                <a:spcPct val="90000"/>
              </a:lnSpc>
              <a:spcBef>
                <a:spcPts val="1800"/>
              </a:spcBef>
              <a:spcAft>
                <a:spcPts val="0"/>
              </a:spcAft>
              <a:buSzPct val="100000"/>
              <a:buChar char="▪"/>
            </a:pPr>
            <a:r>
              <a:rPr b="1" lang="en-US" sz="2800">
                <a:latin typeface="Verdana"/>
                <a:ea typeface="Verdana"/>
                <a:cs typeface="Verdana"/>
                <a:sym typeface="Verdana"/>
              </a:rPr>
              <a:t>Học sinh</a:t>
            </a:r>
            <a:endParaRPr b="1" sz="2800">
              <a:latin typeface="Verdana"/>
              <a:ea typeface="Verdana"/>
              <a:cs typeface="Verdana"/>
              <a:sym typeface="Verdana"/>
            </a:endParaRPr>
          </a:p>
          <a:p>
            <a:pPr indent="-139700" lvl="0" marL="274320" rtl="0" algn="l">
              <a:lnSpc>
                <a:spcPct val="90000"/>
              </a:lnSpc>
              <a:spcBef>
                <a:spcPts val="1800"/>
              </a:spcBef>
              <a:spcAft>
                <a:spcPts val="0"/>
              </a:spcAft>
              <a:buSzPct val="100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7"/>
          <p:cNvSpPr txBox="1"/>
          <p:nvPr>
            <p:ph type="title"/>
          </p:nvPr>
        </p:nvSpPr>
        <p:spPr>
          <a:xfrm>
            <a:off x="8151812" y="849745"/>
            <a:ext cx="3918268" cy="17105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000"/>
              <a:buFont typeface="Calibri"/>
              <a:buNone/>
            </a:pPr>
            <a:r>
              <a:rPr b="1" lang="en-US">
                <a:latin typeface="Calibri"/>
                <a:ea typeface="Calibri"/>
                <a:cs typeface="Calibri"/>
                <a:sym typeface="Calibri"/>
              </a:rPr>
              <a:t>ĐỐI TƯỢNG </a:t>
            </a:r>
            <a:br>
              <a:rPr b="1" lang="en-US">
                <a:latin typeface="Calibri"/>
                <a:ea typeface="Calibri"/>
                <a:cs typeface="Calibri"/>
                <a:sym typeface="Calibri"/>
              </a:rPr>
            </a:br>
            <a:r>
              <a:rPr b="1" lang="en-US">
                <a:latin typeface="Calibri"/>
                <a:ea typeface="Calibri"/>
                <a:cs typeface="Calibri"/>
                <a:sym typeface="Calibri"/>
              </a:rPr>
              <a:t>TRUYỀN THÔNG GDSK TRONG TRƯỜNG HỌC?</a:t>
            </a:r>
            <a:endParaRPr/>
          </a:p>
        </p:txBody>
      </p:sp>
      <p:sp>
        <p:nvSpPr>
          <p:cNvPr id="280" name="Google Shape;280;p27"/>
          <p:cNvSpPr txBox="1"/>
          <p:nvPr>
            <p:ph idx="2" type="body"/>
          </p:nvPr>
        </p:nvSpPr>
        <p:spPr>
          <a:xfrm>
            <a:off x="8151812" y="4590288"/>
            <a:ext cx="3514564" cy="1581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t/>
            </a:r>
            <a:endParaRPr/>
          </a:p>
        </p:txBody>
      </p:sp>
      <p:grpSp>
        <p:nvGrpSpPr>
          <p:cNvPr id="281" name="Google Shape;281;p27"/>
          <p:cNvGrpSpPr/>
          <p:nvPr/>
        </p:nvGrpSpPr>
        <p:grpSpPr>
          <a:xfrm>
            <a:off x="530352" y="491039"/>
            <a:ext cx="7242111" cy="5647321"/>
            <a:chOff x="0" y="33839"/>
            <a:chExt cx="7242111" cy="5647321"/>
          </a:xfrm>
        </p:grpSpPr>
        <p:sp>
          <p:nvSpPr>
            <p:cNvPr id="282" name="Google Shape;282;p27"/>
            <p:cNvSpPr/>
            <p:nvPr/>
          </p:nvSpPr>
          <p:spPr>
            <a:xfrm>
              <a:off x="0" y="33839"/>
              <a:ext cx="7242111" cy="1295190"/>
            </a:xfrm>
            <a:prstGeom prst="roundRect">
              <a:avLst>
                <a:gd fmla="val 16667" name="adj"/>
              </a:avLst>
            </a:prstGeom>
            <a:gradFill>
              <a:gsLst>
                <a:gs pos="0">
                  <a:srgbClr val="FED448"/>
                </a:gs>
                <a:gs pos="50000">
                  <a:srgbClr val="FFD505"/>
                </a:gs>
                <a:gs pos="100000">
                  <a:srgbClr val="E3C3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7"/>
            <p:cNvSpPr txBox="1"/>
            <p:nvPr/>
          </p:nvSpPr>
          <p:spPr>
            <a:xfrm>
              <a:off x="63226" y="97065"/>
              <a:ext cx="7115659" cy="1168738"/>
            </a:xfrm>
            <a:prstGeom prst="rect">
              <a:avLst/>
            </a:prstGeom>
            <a:noFill/>
            <a:ln>
              <a:noFill/>
            </a:ln>
          </p:spPr>
          <p:txBody>
            <a:bodyPr anchorCtr="0" anchor="ctr" bIns="205725" lIns="205725" spcFirstLastPara="1" rIns="205725" wrap="square" tIns="205725">
              <a:noAutofit/>
            </a:bodyPr>
            <a:lstStyle/>
            <a:p>
              <a:pPr indent="0" lvl="0" marL="0" marR="0" rtl="0" algn="l">
                <a:lnSpc>
                  <a:spcPct val="90000"/>
                </a:lnSpc>
                <a:spcBef>
                  <a:spcPts val="0"/>
                </a:spcBef>
                <a:spcAft>
                  <a:spcPts val="0"/>
                </a:spcAft>
                <a:buClr>
                  <a:srgbClr val="7616AC"/>
                </a:buClr>
                <a:buSzPts val="5400"/>
                <a:buFont typeface="Calibri"/>
                <a:buNone/>
              </a:pPr>
              <a:r>
                <a:rPr b="0" i="0" lang="en-US" sz="5400" u="none" cap="none" strike="noStrike">
                  <a:solidFill>
                    <a:srgbClr val="7616AC"/>
                  </a:solidFill>
                  <a:latin typeface="Calibri"/>
                  <a:ea typeface="Calibri"/>
                  <a:cs typeface="Calibri"/>
                  <a:sym typeface="Calibri"/>
                </a:rPr>
                <a:t>Học sinh</a:t>
              </a:r>
              <a:endParaRPr b="0" i="0" sz="5400" u="none" cap="none" strike="noStrike">
                <a:solidFill>
                  <a:srgbClr val="7616AC"/>
                </a:solidFill>
                <a:latin typeface="Calibri"/>
                <a:ea typeface="Calibri"/>
                <a:cs typeface="Calibri"/>
                <a:sym typeface="Calibri"/>
              </a:endParaRPr>
            </a:p>
          </p:txBody>
        </p:sp>
        <p:sp>
          <p:nvSpPr>
            <p:cNvPr id="284" name="Google Shape;284;p27"/>
            <p:cNvSpPr/>
            <p:nvPr/>
          </p:nvSpPr>
          <p:spPr>
            <a:xfrm>
              <a:off x="0" y="1484549"/>
              <a:ext cx="7242111" cy="1295190"/>
            </a:xfrm>
            <a:prstGeom prst="roundRect">
              <a:avLst>
                <a:gd fmla="val 16667" name="adj"/>
              </a:avLst>
            </a:prstGeom>
            <a:gradFill>
              <a:gsLst>
                <a:gs pos="0">
                  <a:srgbClr val="FED448"/>
                </a:gs>
                <a:gs pos="50000">
                  <a:srgbClr val="FFD505"/>
                </a:gs>
                <a:gs pos="100000">
                  <a:srgbClr val="E3C3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txBox="1"/>
            <p:nvPr/>
          </p:nvSpPr>
          <p:spPr>
            <a:xfrm>
              <a:off x="63226" y="1547775"/>
              <a:ext cx="7115659" cy="1168738"/>
            </a:xfrm>
            <a:prstGeom prst="rect">
              <a:avLst/>
            </a:prstGeom>
            <a:noFill/>
            <a:ln>
              <a:noFill/>
            </a:ln>
          </p:spPr>
          <p:txBody>
            <a:bodyPr anchorCtr="0" anchor="ctr" bIns="205725" lIns="205725" spcFirstLastPara="1" rIns="205725" wrap="square" tIns="205725">
              <a:noAutofit/>
            </a:bodyPr>
            <a:lstStyle/>
            <a:p>
              <a:pPr indent="0" lvl="0" marL="0" marR="0" rtl="0" algn="l">
                <a:lnSpc>
                  <a:spcPct val="90000"/>
                </a:lnSpc>
                <a:spcBef>
                  <a:spcPts val="0"/>
                </a:spcBef>
                <a:spcAft>
                  <a:spcPts val="0"/>
                </a:spcAft>
                <a:buClr>
                  <a:srgbClr val="7616AC"/>
                </a:buClr>
                <a:buSzPts val="5400"/>
                <a:buFont typeface="Calibri"/>
                <a:buNone/>
              </a:pPr>
              <a:r>
                <a:rPr b="0" i="0" lang="en-US" sz="5400" u="none" cap="none" strike="noStrike">
                  <a:solidFill>
                    <a:srgbClr val="7616AC"/>
                  </a:solidFill>
                  <a:latin typeface="Calibri"/>
                  <a:ea typeface="Calibri"/>
                  <a:cs typeface="Calibri"/>
                  <a:sym typeface="Calibri"/>
                </a:rPr>
                <a:t>Tập thể giáo viên</a:t>
              </a:r>
              <a:endParaRPr b="0" i="0" sz="5400" u="none" cap="none" strike="noStrike">
                <a:solidFill>
                  <a:srgbClr val="7616AC"/>
                </a:solidFill>
                <a:latin typeface="Calibri"/>
                <a:ea typeface="Calibri"/>
                <a:cs typeface="Calibri"/>
                <a:sym typeface="Calibri"/>
              </a:endParaRPr>
            </a:p>
          </p:txBody>
        </p:sp>
        <p:sp>
          <p:nvSpPr>
            <p:cNvPr id="286" name="Google Shape;286;p27"/>
            <p:cNvSpPr/>
            <p:nvPr/>
          </p:nvSpPr>
          <p:spPr>
            <a:xfrm>
              <a:off x="0" y="2935260"/>
              <a:ext cx="7242111" cy="1295190"/>
            </a:xfrm>
            <a:prstGeom prst="roundRect">
              <a:avLst>
                <a:gd fmla="val 16667" name="adj"/>
              </a:avLst>
            </a:prstGeom>
            <a:gradFill>
              <a:gsLst>
                <a:gs pos="0">
                  <a:srgbClr val="FED448"/>
                </a:gs>
                <a:gs pos="50000">
                  <a:srgbClr val="FFD505"/>
                </a:gs>
                <a:gs pos="100000">
                  <a:srgbClr val="E3C3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txBox="1"/>
            <p:nvPr/>
          </p:nvSpPr>
          <p:spPr>
            <a:xfrm>
              <a:off x="63226" y="2998486"/>
              <a:ext cx="7115659" cy="1168738"/>
            </a:xfrm>
            <a:prstGeom prst="rect">
              <a:avLst/>
            </a:prstGeom>
            <a:noFill/>
            <a:ln>
              <a:noFill/>
            </a:ln>
          </p:spPr>
          <p:txBody>
            <a:bodyPr anchorCtr="0" anchor="ctr" bIns="205725" lIns="205725" spcFirstLastPara="1" rIns="205725" wrap="square" tIns="205725">
              <a:noAutofit/>
            </a:bodyPr>
            <a:lstStyle/>
            <a:p>
              <a:pPr indent="0" lvl="0" marL="0" marR="0" rtl="0" algn="l">
                <a:lnSpc>
                  <a:spcPct val="90000"/>
                </a:lnSpc>
                <a:spcBef>
                  <a:spcPts val="0"/>
                </a:spcBef>
                <a:spcAft>
                  <a:spcPts val="0"/>
                </a:spcAft>
                <a:buClr>
                  <a:srgbClr val="7616AC"/>
                </a:buClr>
                <a:buSzPts val="5400"/>
                <a:buFont typeface="Calibri"/>
                <a:buNone/>
              </a:pPr>
              <a:r>
                <a:rPr b="0" i="0" lang="en-US" sz="5400" u="none" cap="none" strike="noStrike">
                  <a:solidFill>
                    <a:srgbClr val="7616AC"/>
                  </a:solidFill>
                  <a:latin typeface="Calibri"/>
                  <a:ea typeface="Calibri"/>
                  <a:cs typeface="Calibri"/>
                  <a:sym typeface="Calibri"/>
                </a:rPr>
                <a:t>Nhân viên y tế</a:t>
              </a:r>
              <a:endParaRPr b="0" i="0" sz="5400" u="none" cap="none" strike="noStrike">
                <a:solidFill>
                  <a:srgbClr val="7616AC"/>
                </a:solidFill>
                <a:latin typeface="Calibri"/>
                <a:ea typeface="Calibri"/>
                <a:cs typeface="Calibri"/>
                <a:sym typeface="Calibri"/>
              </a:endParaRPr>
            </a:p>
          </p:txBody>
        </p:sp>
        <p:sp>
          <p:nvSpPr>
            <p:cNvPr id="288" name="Google Shape;288;p27"/>
            <p:cNvSpPr/>
            <p:nvPr/>
          </p:nvSpPr>
          <p:spPr>
            <a:xfrm>
              <a:off x="0" y="4385970"/>
              <a:ext cx="7242111" cy="1295190"/>
            </a:xfrm>
            <a:prstGeom prst="roundRect">
              <a:avLst>
                <a:gd fmla="val 16667" name="adj"/>
              </a:avLst>
            </a:prstGeom>
            <a:gradFill>
              <a:gsLst>
                <a:gs pos="0">
                  <a:srgbClr val="FED448"/>
                </a:gs>
                <a:gs pos="50000">
                  <a:srgbClr val="FFD505"/>
                </a:gs>
                <a:gs pos="100000">
                  <a:srgbClr val="E3C3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txBox="1"/>
            <p:nvPr/>
          </p:nvSpPr>
          <p:spPr>
            <a:xfrm>
              <a:off x="63226" y="4449196"/>
              <a:ext cx="7115659" cy="1168738"/>
            </a:xfrm>
            <a:prstGeom prst="rect">
              <a:avLst/>
            </a:prstGeom>
            <a:noFill/>
            <a:ln>
              <a:noFill/>
            </a:ln>
          </p:spPr>
          <p:txBody>
            <a:bodyPr anchorCtr="0" anchor="ctr" bIns="205725" lIns="205725" spcFirstLastPara="1" rIns="205725" wrap="square" tIns="205725">
              <a:noAutofit/>
            </a:bodyPr>
            <a:lstStyle/>
            <a:p>
              <a:pPr indent="0" lvl="0" marL="0" marR="0" rtl="0" algn="l">
                <a:lnSpc>
                  <a:spcPct val="90000"/>
                </a:lnSpc>
                <a:spcBef>
                  <a:spcPts val="0"/>
                </a:spcBef>
                <a:spcAft>
                  <a:spcPts val="0"/>
                </a:spcAft>
                <a:buClr>
                  <a:srgbClr val="7616AC"/>
                </a:buClr>
                <a:buSzPts val="5400"/>
                <a:buFont typeface="Calibri"/>
                <a:buNone/>
              </a:pPr>
              <a:r>
                <a:rPr b="0" i="0" lang="en-US" sz="5400" u="none" cap="none" strike="noStrike">
                  <a:solidFill>
                    <a:srgbClr val="7616AC"/>
                  </a:solidFill>
                  <a:latin typeface="Calibri"/>
                  <a:ea typeface="Calibri"/>
                  <a:cs typeface="Calibri"/>
                  <a:sym typeface="Calibri"/>
                </a:rPr>
                <a:t>Cha mẹ học sinh</a:t>
              </a:r>
              <a:endParaRPr b="0" i="0" sz="5400" u="none" cap="none" strike="noStrike">
                <a:solidFill>
                  <a:srgbClr val="7616AC"/>
                </a:solidFill>
                <a:latin typeface="Calibri"/>
                <a:ea typeface="Calibri"/>
                <a:cs typeface="Calibri"/>
                <a:sym typeface="Calibri"/>
              </a:endParaRPr>
            </a:p>
          </p:txBody>
        </p:sp>
      </p:grpSp>
      <p:pic>
        <p:nvPicPr>
          <p:cNvPr descr="Hội phụ huynh sinh ra để làm gì?" id="290" name="Google Shape;290;p27"/>
          <p:cNvPicPr preferRelativeResize="0"/>
          <p:nvPr/>
        </p:nvPicPr>
        <p:blipFill rotWithShape="1">
          <a:blip r:embed="rId3">
            <a:alphaModFix/>
          </a:blip>
          <a:srcRect b="0" l="0" r="0" t="0"/>
          <a:stretch/>
        </p:blipFill>
        <p:spPr>
          <a:xfrm>
            <a:off x="7991590" y="3546944"/>
            <a:ext cx="4200410" cy="26252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8"/>
          <p:cNvSpPr txBox="1"/>
          <p:nvPr>
            <p:ph type="title"/>
          </p:nvPr>
        </p:nvSpPr>
        <p:spPr>
          <a:xfrm>
            <a:off x="831850" y="2483427"/>
            <a:ext cx="10515600" cy="2743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Verdana"/>
              <a:buNone/>
            </a:pPr>
            <a:r>
              <a:rPr b="1" lang="en-US">
                <a:latin typeface="Verdana"/>
                <a:ea typeface="Verdana"/>
                <a:cs typeface="Verdana"/>
                <a:sym typeface="Verdana"/>
              </a:rPr>
              <a:t>3. </a:t>
            </a:r>
            <a:r>
              <a:rPr b="1" lang="en-US" sz="4400">
                <a:latin typeface="Verdana"/>
                <a:ea typeface="Verdana"/>
                <a:cs typeface="Verdana"/>
                <a:sym typeface="Verdana"/>
              </a:rPr>
              <a:t>TRUYỀN THÔNG </a:t>
            </a:r>
            <a:br>
              <a:rPr b="1" lang="en-US" sz="4400">
                <a:latin typeface="Verdana"/>
                <a:ea typeface="Verdana"/>
                <a:cs typeface="Verdana"/>
                <a:sym typeface="Verdana"/>
              </a:rPr>
            </a:br>
            <a:r>
              <a:rPr b="1" lang="en-US" sz="4400">
                <a:latin typeface="Verdana"/>
                <a:ea typeface="Verdana"/>
                <a:cs typeface="Verdana"/>
                <a:sym typeface="Verdana"/>
              </a:rPr>
              <a:t>THAY ĐỔI HÀNH VI</a:t>
            </a:r>
            <a:endParaRPr b="1">
              <a:latin typeface="Verdana"/>
              <a:ea typeface="Verdana"/>
              <a:cs typeface="Verdana"/>
              <a:sym typeface="Verdana"/>
            </a:endParaRPr>
          </a:p>
        </p:txBody>
      </p:sp>
      <p:sp>
        <p:nvSpPr>
          <p:cNvPr id="296" name="Google Shape;296;p28"/>
          <p:cNvSpPr txBox="1"/>
          <p:nvPr>
            <p:ph idx="1" type="body"/>
          </p:nvPr>
        </p:nvSpPr>
        <p:spPr>
          <a:xfrm>
            <a:off x="835025" y="5257800"/>
            <a:ext cx="105156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000"/>
              <a:buFont typeface="Calibri"/>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9"/>
          <p:cNvSpPr txBox="1"/>
          <p:nvPr>
            <p:ph type="title"/>
          </p:nvPr>
        </p:nvSpPr>
        <p:spPr>
          <a:xfrm>
            <a:off x="8532813" y="411481"/>
            <a:ext cx="3125787" cy="10332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Verdana"/>
              <a:buNone/>
            </a:pPr>
            <a:r>
              <a:rPr b="1" lang="en-US">
                <a:latin typeface="Verdana"/>
                <a:ea typeface="Verdana"/>
                <a:cs typeface="Verdana"/>
                <a:sym typeface="Verdana"/>
              </a:rPr>
              <a:t>HÀNH VI </a:t>
            </a:r>
            <a:br>
              <a:rPr b="1" lang="en-US">
                <a:latin typeface="Verdana"/>
                <a:ea typeface="Verdana"/>
                <a:cs typeface="Verdana"/>
                <a:sym typeface="Verdana"/>
              </a:rPr>
            </a:br>
            <a:r>
              <a:rPr b="1" lang="en-US">
                <a:latin typeface="Verdana"/>
                <a:ea typeface="Verdana"/>
                <a:cs typeface="Verdana"/>
                <a:sym typeface="Verdana"/>
              </a:rPr>
              <a:t>SỨC KHỎE</a:t>
            </a:r>
            <a:endParaRPr b="1">
              <a:latin typeface="Verdana"/>
              <a:ea typeface="Verdana"/>
              <a:cs typeface="Verdana"/>
              <a:sym typeface="Verdana"/>
            </a:endParaRPr>
          </a:p>
        </p:txBody>
      </p:sp>
      <p:sp>
        <p:nvSpPr>
          <p:cNvPr id="302" name="Google Shape;302;p29"/>
          <p:cNvSpPr/>
          <p:nvPr>
            <p:ph idx="2" type="pic"/>
          </p:nvPr>
        </p:nvSpPr>
        <p:spPr>
          <a:xfrm>
            <a:off x="0" y="0"/>
            <a:ext cx="8101584" cy="6857999"/>
          </a:xfrm>
          <a:prstGeom prst="rect">
            <a:avLst/>
          </a:prstGeom>
          <a:noFill/>
          <a:ln>
            <a:noFill/>
          </a:ln>
        </p:spPr>
      </p:sp>
      <p:sp>
        <p:nvSpPr>
          <p:cNvPr id="303" name="Google Shape;303;p29"/>
          <p:cNvSpPr txBox="1"/>
          <p:nvPr>
            <p:ph idx="1" type="body"/>
          </p:nvPr>
        </p:nvSpPr>
        <p:spPr>
          <a:xfrm>
            <a:off x="8532813" y="1444754"/>
            <a:ext cx="3445827" cy="518464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1800"/>
              <a:buNone/>
            </a:pPr>
            <a:r>
              <a:rPr b="1" lang="en-US" sz="1800"/>
              <a:t>Hành vi sức khỏe là hành vi của cá nhân liên quan đến việc duy trì sức khỏe,  bảo vệ sức khỏe và nâng cao sức khỏe hoặc có liên quan với một vấn đề sức khỏe hay bệnh tật cụ thể nào đó. </a:t>
            </a:r>
            <a:endParaRPr b="1" sz="1800"/>
          </a:p>
          <a:p>
            <a:pPr indent="0" lvl="0" marL="0" rtl="0" algn="l">
              <a:lnSpc>
                <a:spcPct val="90000"/>
              </a:lnSpc>
              <a:spcBef>
                <a:spcPts val="800"/>
              </a:spcBef>
              <a:spcAft>
                <a:spcPts val="0"/>
              </a:spcAft>
              <a:buSzPts val="1800"/>
              <a:buNone/>
            </a:pPr>
            <a:r>
              <a:rPr b="1" lang="en-US" sz="1800">
                <a:latin typeface="Verdana"/>
                <a:ea typeface="Verdana"/>
                <a:cs typeface="Verdana"/>
                <a:sym typeface="Verdana"/>
              </a:rPr>
              <a:t>Hành vi có lợi và hành vi có hại cho sức khỏe</a:t>
            </a:r>
            <a:endParaRPr b="1" sz="1800">
              <a:latin typeface="Verdana"/>
              <a:ea typeface="Verdana"/>
              <a:cs typeface="Verdana"/>
              <a:sym typeface="Verdana"/>
            </a:endParaRPr>
          </a:p>
          <a:p>
            <a:pPr indent="0" lvl="0" marL="0" rtl="0" algn="l">
              <a:lnSpc>
                <a:spcPct val="90000"/>
              </a:lnSpc>
              <a:spcBef>
                <a:spcPts val="800"/>
              </a:spcBef>
              <a:spcAft>
                <a:spcPts val="0"/>
              </a:spcAft>
              <a:buSzPts val="1800"/>
              <a:buNone/>
            </a:pPr>
            <a:r>
              <a:rPr b="1" lang="en-US" sz="1800"/>
              <a:t>Hành vi sức khỏe của cá nhân là trọng tâm của quá trình TTGDSK. Mục tiêu của quá trình này là thay đổi hiểu biết, kiến thức, niềm tin, thái độ, thực hành, kĩ năng về sức khỏe theo hướng tích cực cho càng nhiều đối tượng đích càng tốt</a:t>
            </a:r>
            <a:endParaRPr b="1"/>
          </a:p>
        </p:txBody>
      </p:sp>
      <p:pic>
        <p:nvPicPr>
          <p:cNvPr id="304" name="Google Shape;304;p29"/>
          <p:cNvPicPr preferRelativeResize="0"/>
          <p:nvPr/>
        </p:nvPicPr>
        <p:blipFill rotWithShape="1">
          <a:blip r:embed="rId3">
            <a:alphaModFix/>
          </a:blip>
          <a:srcRect b="0" l="0" r="0" t="0"/>
          <a:stretch/>
        </p:blipFill>
        <p:spPr>
          <a:xfrm>
            <a:off x="134281" y="1583230"/>
            <a:ext cx="7833022" cy="4106741"/>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ph type="title"/>
          </p:nvPr>
        </p:nvSpPr>
        <p:spPr>
          <a:xfrm>
            <a:off x="8532813" y="868219"/>
            <a:ext cx="3125787" cy="107141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b="1" lang="en-US">
                <a:latin typeface="Calibri"/>
                <a:ea typeface="Calibri"/>
                <a:cs typeface="Calibri"/>
                <a:sym typeface="Calibri"/>
              </a:rPr>
              <a:t>SỨC KHỎE </a:t>
            </a:r>
            <a:br>
              <a:rPr b="1" lang="en-US">
                <a:latin typeface="Calibri"/>
                <a:ea typeface="Calibri"/>
                <a:cs typeface="Calibri"/>
                <a:sym typeface="Calibri"/>
              </a:rPr>
            </a:br>
            <a:r>
              <a:rPr b="1" lang="en-US">
                <a:latin typeface="Calibri"/>
                <a:ea typeface="Calibri"/>
                <a:cs typeface="Calibri"/>
                <a:sym typeface="Calibri"/>
              </a:rPr>
              <a:t>HỌC ĐƯỜNG</a:t>
            </a:r>
            <a:endParaRPr b="1">
              <a:latin typeface="Calibri"/>
              <a:ea typeface="Calibri"/>
              <a:cs typeface="Calibri"/>
              <a:sym typeface="Calibri"/>
            </a:endParaRPr>
          </a:p>
        </p:txBody>
      </p:sp>
      <p:sp>
        <p:nvSpPr>
          <p:cNvPr id="104" name="Google Shape;104;p3"/>
          <p:cNvSpPr/>
          <p:nvPr>
            <p:ph idx="2" type="pic"/>
          </p:nvPr>
        </p:nvSpPr>
        <p:spPr>
          <a:xfrm>
            <a:off x="0" y="0"/>
            <a:ext cx="8101584" cy="6857999"/>
          </a:xfrm>
          <a:prstGeom prst="rect">
            <a:avLst/>
          </a:prstGeom>
          <a:noFill/>
          <a:ln>
            <a:noFill/>
          </a:ln>
        </p:spPr>
      </p:sp>
      <p:sp>
        <p:nvSpPr>
          <p:cNvPr id="105" name="Google Shape;105;p3"/>
          <p:cNvSpPr txBox="1"/>
          <p:nvPr>
            <p:ph idx="1" type="body"/>
          </p:nvPr>
        </p:nvSpPr>
        <p:spPr>
          <a:xfrm>
            <a:off x="8532813" y="2669309"/>
            <a:ext cx="3125787" cy="3502892"/>
          </a:xfrm>
          <a:prstGeom prst="rect">
            <a:avLst/>
          </a:prstGeom>
          <a:noFill/>
          <a:ln>
            <a:noFill/>
          </a:ln>
        </p:spPr>
        <p:txBody>
          <a:bodyPr anchorCtr="0" anchor="t" bIns="45700" lIns="91425" spcFirstLastPara="1" rIns="91425" wrap="square" tIns="45700">
            <a:normAutofit fontScale="62500" lnSpcReduction="20000"/>
          </a:bodyPr>
          <a:lstStyle/>
          <a:p>
            <a:pPr indent="457200" lvl="0" marL="0" marR="0" rtl="0" algn="just">
              <a:lnSpc>
                <a:spcPct val="94736"/>
              </a:lnSpc>
              <a:spcBef>
                <a:spcPts val="0"/>
              </a:spcBef>
              <a:spcAft>
                <a:spcPts val="0"/>
              </a:spcAft>
              <a:buSzPct val="100000"/>
              <a:buNone/>
            </a:pPr>
            <a:r>
              <a:rPr b="1" lang="en-US" sz="1900"/>
              <a:t>Sức khỏe học đường là một lĩnh vực đa ngành (trong đó vai trò chủ yếu thuộc ngành y tế và giáo dục) có chức năng nghiên cứu các tác động của môi trường trường học tới sức khỏe và sự phát triển của trẻ em, học sinh, trên cơ sở đó xây dựng và triển khai thực hiện các giải pháp giáo dục, nuôi dưỡng, chăm sóc, bảo vệ và nâng cao sức khoẻ cho trẻ em, học sinh, tạo điều kiện cho các em phát triển hài hoà, toàn diện về cả thể chất và tinh thần.</a:t>
            </a:r>
            <a:endParaRPr b="1" sz="1900"/>
          </a:p>
          <a:p>
            <a:pPr indent="0" lvl="0" marL="0" rtl="0" algn="l">
              <a:lnSpc>
                <a:spcPct val="90000"/>
              </a:lnSpc>
              <a:spcBef>
                <a:spcPts val="1400"/>
              </a:spcBef>
              <a:spcAft>
                <a:spcPts val="0"/>
              </a:spcAft>
              <a:buSzPct val="100000"/>
              <a:buNone/>
            </a:pPr>
            <a:r>
              <a:t/>
            </a:r>
            <a:endParaRPr/>
          </a:p>
        </p:txBody>
      </p:sp>
      <p:pic>
        <p:nvPicPr>
          <p:cNvPr id="106" name="Google Shape;106;p3"/>
          <p:cNvPicPr preferRelativeResize="0"/>
          <p:nvPr/>
        </p:nvPicPr>
        <p:blipFill rotWithShape="1">
          <a:blip r:embed="rId3">
            <a:alphaModFix/>
          </a:blip>
          <a:srcRect b="0" l="0" r="0" t="0"/>
          <a:stretch/>
        </p:blipFill>
        <p:spPr>
          <a:xfrm>
            <a:off x="0" y="1231443"/>
            <a:ext cx="8101584" cy="4810315"/>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0"/>
          <p:cNvSpPr txBox="1"/>
          <p:nvPr>
            <p:ph type="title"/>
          </p:nvPr>
        </p:nvSpPr>
        <p:spPr>
          <a:xfrm>
            <a:off x="8532813" y="411480"/>
            <a:ext cx="3445827" cy="17282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Verdana"/>
              <a:buNone/>
            </a:pPr>
            <a:r>
              <a:rPr b="1" lang="en-US">
                <a:latin typeface="Verdana"/>
                <a:ea typeface="Verdana"/>
                <a:cs typeface="Verdana"/>
                <a:sym typeface="Verdana"/>
              </a:rPr>
              <a:t>TRUYỀN THÔNG </a:t>
            </a:r>
            <a:br>
              <a:rPr b="1" lang="en-US">
                <a:latin typeface="Verdana"/>
                <a:ea typeface="Verdana"/>
                <a:cs typeface="Verdana"/>
                <a:sym typeface="Verdana"/>
              </a:rPr>
            </a:br>
            <a:r>
              <a:rPr b="1" lang="en-US">
                <a:latin typeface="Verdana"/>
                <a:ea typeface="Verdana"/>
                <a:cs typeface="Verdana"/>
                <a:sym typeface="Verdana"/>
              </a:rPr>
              <a:t>THAY ĐỔI </a:t>
            </a:r>
            <a:br>
              <a:rPr b="1" lang="en-US">
                <a:latin typeface="Verdana"/>
                <a:ea typeface="Verdana"/>
                <a:cs typeface="Verdana"/>
                <a:sym typeface="Verdana"/>
              </a:rPr>
            </a:br>
            <a:r>
              <a:rPr b="1" lang="en-US">
                <a:latin typeface="Verdana"/>
                <a:ea typeface="Verdana"/>
                <a:cs typeface="Verdana"/>
                <a:sym typeface="Verdana"/>
              </a:rPr>
              <a:t>HÀNH VI </a:t>
            </a:r>
            <a:br>
              <a:rPr b="1" lang="en-US">
                <a:latin typeface="Verdana"/>
                <a:ea typeface="Verdana"/>
                <a:cs typeface="Verdana"/>
                <a:sym typeface="Verdana"/>
              </a:rPr>
            </a:br>
            <a:endParaRPr b="1">
              <a:latin typeface="Verdana"/>
              <a:ea typeface="Verdana"/>
              <a:cs typeface="Verdana"/>
              <a:sym typeface="Verdana"/>
            </a:endParaRPr>
          </a:p>
        </p:txBody>
      </p:sp>
      <p:sp>
        <p:nvSpPr>
          <p:cNvPr id="310" name="Google Shape;310;p30"/>
          <p:cNvSpPr/>
          <p:nvPr>
            <p:ph idx="2" type="pic"/>
          </p:nvPr>
        </p:nvSpPr>
        <p:spPr>
          <a:xfrm>
            <a:off x="0" y="0"/>
            <a:ext cx="8101584" cy="6857999"/>
          </a:xfrm>
          <a:prstGeom prst="rect">
            <a:avLst/>
          </a:prstGeom>
          <a:noFill/>
          <a:ln>
            <a:noFill/>
          </a:ln>
        </p:spPr>
      </p:sp>
      <p:sp>
        <p:nvSpPr>
          <p:cNvPr id="311" name="Google Shape;311;p30"/>
          <p:cNvSpPr txBox="1"/>
          <p:nvPr>
            <p:ph idx="1" type="body"/>
          </p:nvPr>
        </p:nvSpPr>
        <p:spPr>
          <a:xfrm>
            <a:off x="8532813" y="2395728"/>
            <a:ext cx="3445827" cy="4233672"/>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SzPts val="1600"/>
              <a:buFont typeface="Calibri"/>
              <a:buChar char="-"/>
            </a:pPr>
            <a:r>
              <a:rPr b="1" lang="en-US"/>
              <a:t>Là quá trình truyền thông </a:t>
            </a:r>
            <a:endParaRPr/>
          </a:p>
          <a:p>
            <a:pPr indent="-285750" lvl="0" marL="285750" rtl="0" algn="l">
              <a:lnSpc>
                <a:spcPct val="90000"/>
              </a:lnSpc>
              <a:spcBef>
                <a:spcPts val="800"/>
              </a:spcBef>
              <a:spcAft>
                <a:spcPts val="0"/>
              </a:spcAft>
              <a:buSzPts val="1600"/>
              <a:buFont typeface="Calibri"/>
              <a:buChar char="-"/>
            </a:pPr>
            <a:r>
              <a:rPr b="1" lang="en-US"/>
              <a:t>Nhằm mục đích đạt được sự thay đổi hành vi bền vững của đối tượng đích</a:t>
            </a:r>
            <a:endParaRPr b="1"/>
          </a:p>
          <a:p>
            <a:pPr indent="-285750" lvl="0" marL="285750" rtl="0" algn="l">
              <a:lnSpc>
                <a:spcPct val="90000"/>
              </a:lnSpc>
              <a:spcBef>
                <a:spcPts val="800"/>
              </a:spcBef>
              <a:spcAft>
                <a:spcPts val="0"/>
              </a:spcAft>
              <a:buSzPts val="1600"/>
              <a:buFont typeface="Calibri"/>
              <a:buChar char="-"/>
            </a:pPr>
            <a:r>
              <a:rPr b="1" lang="en-US"/>
              <a:t>Thông qua nâng cao nhận thức, giáo dục kỹ năng và tạo môi trường thuận lợi cho sự thay đổi và duy trì hành vi</a:t>
            </a:r>
            <a:endParaRPr/>
          </a:p>
          <a:p>
            <a:pPr indent="-184150" lvl="0" marL="285750" rtl="0" algn="l">
              <a:lnSpc>
                <a:spcPct val="90000"/>
              </a:lnSpc>
              <a:spcBef>
                <a:spcPts val="800"/>
              </a:spcBef>
              <a:spcAft>
                <a:spcPts val="0"/>
              </a:spcAft>
              <a:buSzPts val="1600"/>
              <a:buFont typeface="Calibri"/>
              <a:buNone/>
            </a:pPr>
            <a:r>
              <a:t/>
            </a:r>
            <a:endParaRPr b="1"/>
          </a:p>
        </p:txBody>
      </p:sp>
      <p:pic>
        <p:nvPicPr>
          <p:cNvPr id="312" name="Google Shape;312;p30"/>
          <p:cNvPicPr preferRelativeResize="0"/>
          <p:nvPr/>
        </p:nvPicPr>
        <p:blipFill rotWithShape="1">
          <a:blip r:embed="rId3">
            <a:alphaModFix/>
          </a:blip>
          <a:srcRect b="0" l="0" r="0" t="0"/>
          <a:stretch/>
        </p:blipFill>
        <p:spPr>
          <a:xfrm>
            <a:off x="134281" y="830798"/>
            <a:ext cx="7833022" cy="5410437"/>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1"/>
          <p:cNvSpPr txBox="1"/>
          <p:nvPr>
            <p:ph type="ctrTitle"/>
          </p:nvPr>
        </p:nvSpPr>
        <p:spPr>
          <a:xfrm>
            <a:off x="838200" y="1548245"/>
            <a:ext cx="10515600" cy="224028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b="1" lang="en-US"/>
              <a:t>HÃY LIỆT KÊ CÁC HÀNH VI </a:t>
            </a:r>
            <a:r>
              <a:rPr b="1" lang="en-US">
                <a:solidFill>
                  <a:srgbClr val="FF0000"/>
                </a:solidFill>
              </a:rPr>
              <a:t>CÓ LỢI / CÓ HẠI </a:t>
            </a:r>
            <a:br>
              <a:rPr b="1" lang="en-US"/>
            </a:br>
            <a:r>
              <a:rPr b="1" lang="en-US"/>
              <a:t>ĐỐI VỚI SỨC KHỎE TRẺ EM</a:t>
            </a:r>
            <a:endParaRPr b="1"/>
          </a:p>
        </p:txBody>
      </p:sp>
      <p:sp>
        <p:nvSpPr>
          <p:cNvPr id="318" name="Google Shape;318;p31"/>
          <p:cNvSpPr txBox="1"/>
          <p:nvPr>
            <p:ph idx="1" type="subTitle"/>
          </p:nvPr>
        </p:nvSpPr>
        <p:spPr>
          <a:xfrm>
            <a:off x="838200" y="3854659"/>
            <a:ext cx="10515600" cy="1143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2"/>
          <p:cNvSpPr txBox="1"/>
          <p:nvPr>
            <p:ph type="title"/>
          </p:nvPr>
        </p:nvSpPr>
        <p:spPr>
          <a:xfrm>
            <a:off x="8211313" y="1014984"/>
            <a:ext cx="3767328" cy="20699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Verdana"/>
              <a:buNone/>
            </a:pPr>
            <a:r>
              <a:rPr b="1" lang="en-US">
                <a:latin typeface="Verdana"/>
                <a:ea typeface="Verdana"/>
                <a:cs typeface="Verdana"/>
                <a:sym typeface="Verdana"/>
              </a:rPr>
              <a:t>CÁC BƯỚC </a:t>
            </a:r>
            <a:br>
              <a:rPr b="1" lang="en-US">
                <a:latin typeface="Verdana"/>
                <a:ea typeface="Verdana"/>
                <a:cs typeface="Verdana"/>
                <a:sym typeface="Verdana"/>
              </a:rPr>
            </a:br>
            <a:r>
              <a:rPr b="1" lang="en-US">
                <a:latin typeface="Verdana"/>
                <a:ea typeface="Verdana"/>
                <a:cs typeface="Verdana"/>
                <a:sym typeface="Verdana"/>
              </a:rPr>
              <a:t>TRUYỀN THÔNG THAY ĐỔI </a:t>
            </a:r>
            <a:br>
              <a:rPr b="1" lang="en-US">
                <a:latin typeface="Verdana"/>
                <a:ea typeface="Verdana"/>
                <a:cs typeface="Verdana"/>
                <a:sym typeface="Verdana"/>
              </a:rPr>
            </a:br>
            <a:r>
              <a:rPr b="1" lang="en-US">
                <a:latin typeface="Verdana"/>
                <a:ea typeface="Verdana"/>
                <a:cs typeface="Verdana"/>
                <a:sym typeface="Verdana"/>
              </a:rPr>
              <a:t>HÀNH VI</a:t>
            </a:r>
            <a:endParaRPr/>
          </a:p>
        </p:txBody>
      </p:sp>
      <p:pic>
        <p:nvPicPr>
          <p:cNvPr descr="A graphic of a staircase with stick figures&#10;&#10;Description automatically generated" id="324" name="Google Shape;324;p32"/>
          <p:cNvPicPr preferRelativeResize="0"/>
          <p:nvPr>
            <p:ph idx="2" type="pic"/>
          </p:nvPr>
        </p:nvPicPr>
        <p:blipFill rotWithShape="1">
          <a:blip r:embed="rId3">
            <a:alphaModFix/>
          </a:blip>
          <a:srcRect b="0" l="0" r="0" t="0"/>
          <a:stretch/>
        </p:blipFill>
        <p:spPr>
          <a:xfrm>
            <a:off x="0" y="390905"/>
            <a:ext cx="8101584" cy="6076188"/>
          </a:xfrm>
          <a:prstGeom prst="rect">
            <a:avLst/>
          </a:prstGeom>
          <a:solidFill>
            <a:srgbClr val="FFFFFF"/>
          </a:solidFill>
          <a:ln>
            <a:noFill/>
          </a:ln>
        </p:spPr>
      </p:pic>
      <p:sp>
        <p:nvSpPr>
          <p:cNvPr id="325" name="Google Shape;325;p32"/>
          <p:cNvSpPr txBox="1"/>
          <p:nvPr>
            <p:ph idx="1" type="body"/>
          </p:nvPr>
        </p:nvSpPr>
        <p:spPr>
          <a:xfrm>
            <a:off x="8532813" y="3260436"/>
            <a:ext cx="3125787" cy="29117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3"/>
          <p:cNvPicPr preferRelativeResize="0"/>
          <p:nvPr>
            <p:ph idx="4294967295" type="body"/>
          </p:nvPr>
        </p:nvPicPr>
        <p:blipFill rotWithShape="1">
          <a:blip r:embed="rId3">
            <a:alphaModFix/>
          </a:blip>
          <a:srcRect b="0" l="0" r="0" t="0"/>
          <a:stretch/>
        </p:blipFill>
        <p:spPr>
          <a:xfrm>
            <a:off x="0" y="0"/>
            <a:ext cx="12192000" cy="6858000"/>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4"/>
          <p:cNvSpPr txBox="1"/>
          <p:nvPr>
            <p:ph type="title"/>
          </p:nvPr>
        </p:nvSpPr>
        <p:spPr>
          <a:xfrm>
            <a:off x="1524000" y="457200"/>
            <a:ext cx="9144000" cy="1143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657E14"/>
              </a:buClr>
              <a:buSzPct val="100000"/>
              <a:buFont typeface="Verdana"/>
              <a:buNone/>
            </a:pPr>
            <a:r>
              <a:rPr b="1" lang="en-US">
                <a:latin typeface="Verdana"/>
                <a:ea typeface="Verdana"/>
                <a:cs typeface="Verdana"/>
                <a:sym typeface="Verdana"/>
              </a:rPr>
              <a:t>TRUYỀN THÔNG THAY ĐỔI HÀNH VI LÀ </a:t>
            </a:r>
            <a:r>
              <a:rPr b="1" lang="en-US">
                <a:solidFill>
                  <a:srgbClr val="FF0000"/>
                </a:solidFill>
                <a:latin typeface="Verdana"/>
                <a:ea typeface="Verdana"/>
                <a:cs typeface="Verdana"/>
                <a:sym typeface="Verdana"/>
              </a:rPr>
              <a:t>GIÚP </a:t>
            </a:r>
            <a:r>
              <a:rPr b="1" lang="en-US">
                <a:latin typeface="Verdana"/>
                <a:ea typeface="Verdana"/>
                <a:cs typeface="Verdana"/>
                <a:sym typeface="Verdana"/>
              </a:rPr>
              <a:t>HỌC SINH THAY ĐỔI HÀNH VI</a:t>
            </a:r>
            <a:endParaRPr/>
          </a:p>
        </p:txBody>
      </p:sp>
      <p:pic>
        <p:nvPicPr>
          <p:cNvPr id="336" name="Google Shape;336;p34"/>
          <p:cNvPicPr preferRelativeResize="0"/>
          <p:nvPr/>
        </p:nvPicPr>
        <p:blipFill rotWithShape="1">
          <a:blip r:embed="rId3">
            <a:alphaModFix/>
          </a:blip>
          <a:srcRect b="0" l="4057" r="4057" t="0"/>
          <a:stretch/>
        </p:blipFill>
        <p:spPr>
          <a:xfrm>
            <a:off x="1524000" y="1714500"/>
            <a:ext cx="4495800" cy="4462272"/>
          </a:xfrm>
          <a:prstGeom prst="rect">
            <a:avLst/>
          </a:prstGeom>
          <a:solidFill>
            <a:srgbClr val="FFFFFF"/>
          </a:solidFill>
          <a:ln>
            <a:noFill/>
          </a:ln>
        </p:spPr>
      </p:pic>
      <p:sp>
        <p:nvSpPr>
          <p:cNvPr id="337" name="Google Shape;337;p34"/>
          <p:cNvSpPr txBox="1"/>
          <p:nvPr>
            <p:ph idx="2" type="body"/>
          </p:nvPr>
        </p:nvSpPr>
        <p:spPr>
          <a:xfrm>
            <a:off x="6172200" y="1714500"/>
            <a:ext cx="5029200" cy="4462272"/>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800"/>
              <a:buChar char="▪"/>
            </a:pPr>
            <a:r>
              <a:rPr b="1" lang="en-US" sz="1800">
                <a:solidFill>
                  <a:srgbClr val="FF0000"/>
                </a:solidFill>
                <a:latin typeface="Verdana"/>
                <a:ea typeface="Verdana"/>
                <a:cs typeface="Verdana"/>
                <a:sym typeface="Verdana"/>
              </a:rPr>
              <a:t>Hỏi</a:t>
            </a:r>
            <a:r>
              <a:rPr lang="en-US" sz="1800">
                <a:solidFill>
                  <a:srgbClr val="FF0000"/>
                </a:solidFill>
                <a:latin typeface="Verdana"/>
                <a:ea typeface="Verdana"/>
                <a:cs typeface="Verdana"/>
                <a:sym typeface="Verdana"/>
              </a:rPr>
              <a:t> </a:t>
            </a:r>
            <a:r>
              <a:rPr b="1" lang="en-US" sz="1800">
                <a:solidFill>
                  <a:srgbClr val="FF0000"/>
                </a:solidFill>
                <a:latin typeface="Verdana"/>
                <a:ea typeface="Verdana"/>
                <a:cs typeface="Verdana"/>
                <a:sym typeface="Verdana"/>
              </a:rPr>
              <a:t>thăm</a:t>
            </a:r>
            <a:r>
              <a:rPr lang="en-US" sz="1800">
                <a:solidFill>
                  <a:srgbClr val="FF0000"/>
                </a:solidFill>
                <a:latin typeface="Verdana"/>
                <a:ea typeface="Verdana"/>
                <a:cs typeface="Verdana"/>
                <a:sym typeface="Verdana"/>
              </a:rPr>
              <a:t> </a:t>
            </a:r>
            <a:r>
              <a:rPr lang="en-US" sz="1800">
                <a:latin typeface="Verdana"/>
                <a:ea typeface="Verdana"/>
                <a:cs typeface="Verdana"/>
                <a:sym typeface="Verdana"/>
              </a:rPr>
              <a:t>học sinh</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Nói chuyện </a:t>
            </a:r>
            <a:r>
              <a:rPr lang="en-US" sz="1800">
                <a:latin typeface="Verdana"/>
                <a:ea typeface="Verdana"/>
                <a:cs typeface="Verdana"/>
                <a:sym typeface="Verdana"/>
              </a:rPr>
              <a:t>để học sinh biết</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Giải thích </a:t>
            </a:r>
            <a:r>
              <a:rPr lang="en-US" sz="1800">
                <a:latin typeface="Verdana"/>
                <a:ea typeface="Verdana"/>
                <a:cs typeface="Verdana"/>
                <a:sym typeface="Verdana"/>
              </a:rPr>
              <a:t>để học sinh hiểu</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Làm mẫu </a:t>
            </a:r>
            <a:r>
              <a:rPr lang="en-US" sz="1800">
                <a:latin typeface="Verdana"/>
                <a:ea typeface="Verdana"/>
                <a:cs typeface="Verdana"/>
                <a:sym typeface="Verdana"/>
              </a:rPr>
              <a:t>để học sinh biết cách</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Hướng dẫn </a:t>
            </a:r>
            <a:r>
              <a:rPr lang="en-US" sz="1800">
                <a:latin typeface="Verdana"/>
                <a:ea typeface="Verdana"/>
                <a:cs typeface="Verdana"/>
                <a:sym typeface="Verdana"/>
              </a:rPr>
              <a:t>để học sinh làm</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Bàn bạc </a:t>
            </a:r>
            <a:r>
              <a:rPr lang="en-US" sz="1800">
                <a:latin typeface="Verdana"/>
                <a:ea typeface="Verdana"/>
                <a:cs typeface="Verdana"/>
                <a:sym typeface="Verdana"/>
              </a:rPr>
              <a:t>với học sinh để tháo gỡ khó khăn</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Động</a:t>
            </a:r>
            <a:r>
              <a:rPr lang="en-US" sz="1800">
                <a:latin typeface="Verdana"/>
                <a:ea typeface="Verdana"/>
                <a:cs typeface="Verdana"/>
                <a:sym typeface="Verdana"/>
              </a:rPr>
              <a:t> </a:t>
            </a:r>
            <a:r>
              <a:rPr b="1" lang="en-US" sz="1800">
                <a:solidFill>
                  <a:srgbClr val="FF0000"/>
                </a:solidFill>
                <a:latin typeface="Verdana"/>
                <a:ea typeface="Verdana"/>
                <a:cs typeface="Verdana"/>
                <a:sym typeface="Verdana"/>
              </a:rPr>
              <a:t>viên </a:t>
            </a:r>
            <a:r>
              <a:rPr lang="en-US" sz="1800">
                <a:latin typeface="Verdana"/>
                <a:ea typeface="Verdana"/>
                <a:cs typeface="Verdana"/>
                <a:sym typeface="Verdana"/>
              </a:rPr>
              <a:t>cho học sinh mạnh dạn</a:t>
            </a:r>
            <a:endParaRPr sz="1800">
              <a:latin typeface="Verdana"/>
              <a:ea typeface="Verdana"/>
              <a:cs typeface="Verdana"/>
              <a:sym typeface="Verdana"/>
            </a:endParaRPr>
          </a:p>
          <a:p>
            <a:pPr indent="-228600" lvl="0" marL="274320" rtl="0" algn="l">
              <a:lnSpc>
                <a:spcPct val="90000"/>
              </a:lnSpc>
              <a:spcBef>
                <a:spcPts val="1800"/>
              </a:spcBef>
              <a:spcAft>
                <a:spcPts val="0"/>
              </a:spcAft>
              <a:buSzPts val="1800"/>
              <a:buChar char="▪"/>
            </a:pPr>
            <a:r>
              <a:rPr b="1" lang="en-US" sz="1800">
                <a:solidFill>
                  <a:srgbClr val="FF0000"/>
                </a:solidFill>
                <a:latin typeface="Verdana"/>
                <a:ea typeface="Verdana"/>
                <a:cs typeface="Verdana"/>
                <a:sym typeface="Verdana"/>
              </a:rPr>
              <a:t>Thống nhất </a:t>
            </a:r>
            <a:r>
              <a:rPr lang="en-US" sz="1800">
                <a:latin typeface="Verdana"/>
                <a:ea typeface="Verdana"/>
                <a:cs typeface="Verdana"/>
                <a:sym typeface="Verdana"/>
              </a:rPr>
              <a:t>cùng học sinh khi nào bắt đầu thay đổi hành vi</a:t>
            </a:r>
            <a:endParaRPr/>
          </a:p>
          <a:p>
            <a:pPr indent="-101600" lvl="0" marL="274320" rtl="0" algn="l">
              <a:lnSpc>
                <a:spcPct val="90000"/>
              </a:lnSpc>
              <a:spcBef>
                <a:spcPts val="1800"/>
              </a:spcBef>
              <a:spcAft>
                <a:spcPts val="0"/>
              </a:spcAft>
              <a:buSzPts val="2000"/>
              <a:buNone/>
            </a:pPr>
            <a:r>
              <a:t/>
            </a:r>
            <a:endParaRPr/>
          </a:p>
          <a:p>
            <a:pPr indent="-101600" lvl="0" marL="274320" rtl="0" algn="l">
              <a:lnSpc>
                <a:spcPct val="90000"/>
              </a:lnSpc>
              <a:spcBef>
                <a:spcPts val="1800"/>
              </a:spcBef>
              <a:spcAft>
                <a:spcPts val="0"/>
              </a:spcAft>
              <a:buSzPts val="2000"/>
              <a:buNone/>
            </a:pPr>
            <a:r>
              <a:t/>
            </a:r>
            <a:endParaRPr/>
          </a:p>
          <a:p>
            <a:pPr indent="-101600" lvl="0" marL="274320" rtl="0" algn="l">
              <a:lnSpc>
                <a:spcPct val="90000"/>
              </a:lnSpc>
              <a:spcBef>
                <a:spcPts val="1800"/>
              </a:spcBef>
              <a:spcAft>
                <a:spcPts val="0"/>
              </a:spcAft>
              <a:buSzPts val="2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5"/>
          <p:cNvSpPr txBox="1"/>
          <p:nvPr>
            <p:ph type="title"/>
          </p:nvPr>
        </p:nvSpPr>
        <p:spPr>
          <a:xfrm>
            <a:off x="8532813" y="411481"/>
            <a:ext cx="3125787" cy="10332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Verdana"/>
              <a:buNone/>
            </a:pPr>
            <a:r>
              <a:rPr b="1" lang="en-US">
                <a:latin typeface="Verdana"/>
                <a:ea typeface="Verdana"/>
                <a:cs typeface="Verdana"/>
                <a:sym typeface="Verdana"/>
              </a:rPr>
              <a:t>LƯU Ý</a:t>
            </a:r>
            <a:endParaRPr/>
          </a:p>
        </p:txBody>
      </p:sp>
      <p:sp>
        <p:nvSpPr>
          <p:cNvPr id="343" name="Google Shape;343;p35"/>
          <p:cNvSpPr/>
          <p:nvPr>
            <p:ph idx="2" type="pic"/>
          </p:nvPr>
        </p:nvSpPr>
        <p:spPr>
          <a:xfrm>
            <a:off x="0" y="0"/>
            <a:ext cx="8101584" cy="6857999"/>
          </a:xfrm>
          <a:prstGeom prst="rect">
            <a:avLst/>
          </a:prstGeom>
          <a:noFill/>
          <a:ln>
            <a:noFill/>
          </a:ln>
        </p:spPr>
      </p:sp>
      <p:sp>
        <p:nvSpPr>
          <p:cNvPr id="344" name="Google Shape;344;p35"/>
          <p:cNvSpPr txBox="1"/>
          <p:nvPr>
            <p:ph idx="1" type="body"/>
          </p:nvPr>
        </p:nvSpPr>
        <p:spPr>
          <a:xfrm>
            <a:off x="8532813" y="3136392"/>
            <a:ext cx="3445827" cy="2185416"/>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SzPct val="100000"/>
              <a:buNone/>
            </a:pPr>
            <a:r>
              <a:rPr b="1" lang="en-US" sz="2000">
                <a:latin typeface="Verdana"/>
                <a:ea typeface="Verdana"/>
                <a:cs typeface="Verdana"/>
                <a:sym typeface="Verdana"/>
              </a:rPr>
              <a:t>- </a:t>
            </a:r>
            <a:r>
              <a:rPr b="1" lang="en-US" sz="1900">
                <a:latin typeface="Verdana"/>
                <a:ea typeface="Verdana"/>
                <a:cs typeface="Verdana"/>
                <a:sym typeface="Verdana"/>
              </a:rPr>
              <a:t>THAY ĐỔI HÀNH VI LÀ QUÁ TRÌNH, KHÔNG NÊN NÓNG VỘI</a:t>
            </a:r>
            <a:endParaRPr/>
          </a:p>
          <a:p>
            <a:pPr indent="0" lvl="0" marL="0" rtl="0" algn="l">
              <a:lnSpc>
                <a:spcPct val="90000"/>
              </a:lnSpc>
              <a:spcBef>
                <a:spcPts val="800"/>
              </a:spcBef>
              <a:spcAft>
                <a:spcPts val="0"/>
              </a:spcAft>
              <a:buSzPct val="100000"/>
              <a:buNone/>
            </a:pPr>
            <a:r>
              <a:t/>
            </a:r>
            <a:endParaRPr b="1" sz="1900">
              <a:latin typeface="Verdana"/>
              <a:ea typeface="Verdana"/>
              <a:cs typeface="Verdana"/>
              <a:sym typeface="Verdana"/>
            </a:endParaRPr>
          </a:p>
          <a:p>
            <a:pPr indent="0" lvl="0" marL="0" rtl="0" algn="l">
              <a:lnSpc>
                <a:spcPct val="90000"/>
              </a:lnSpc>
              <a:spcBef>
                <a:spcPts val="800"/>
              </a:spcBef>
              <a:spcAft>
                <a:spcPts val="0"/>
              </a:spcAft>
              <a:buSzPct val="100000"/>
              <a:buNone/>
            </a:pPr>
            <a:r>
              <a:rPr b="1" lang="en-US" sz="1900">
                <a:latin typeface="Verdana"/>
                <a:ea typeface="Verdana"/>
                <a:cs typeface="Verdana"/>
                <a:sym typeface="Verdana"/>
              </a:rPr>
              <a:t>- HĂM DỌA, ÉP BUỘC, HAY HỨA HẸN HỌC SINH LÀM THEO Ý MÌNH </a:t>
            </a:r>
            <a:r>
              <a:rPr b="1" lang="en-US" sz="1900">
                <a:solidFill>
                  <a:srgbClr val="FF0000"/>
                </a:solidFill>
                <a:latin typeface="Verdana"/>
                <a:ea typeface="Verdana"/>
                <a:cs typeface="Verdana"/>
                <a:sym typeface="Verdana"/>
              </a:rPr>
              <a:t>KHÔNG PHẢI </a:t>
            </a:r>
            <a:r>
              <a:rPr b="1" lang="en-US" sz="1900">
                <a:latin typeface="Verdana"/>
                <a:ea typeface="Verdana"/>
                <a:cs typeface="Verdana"/>
                <a:sym typeface="Verdana"/>
              </a:rPr>
              <a:t>LÀ TRUYỀN THÔNG THAY ĐỔI HÀNH VI</a:t>
            </a:r>
            <a:endParaRPr/>
          </a:p>
        </p:txBody>
      </p:sp>
      <p:pic>
        <p:nvPicPr>
          <p:cNvPr id="345" name="Google Shape;345;p35"/>
          <p:cNvPicPr preferRelativeResize="0"/>
          <p:nvPr/>
        </p:nvPicPr>
        <p:blipFill rotWithShape="1">
          <a:blip r:embed="rId3">
            <a:alphaModFix/>
          </a:blip>
          <a:srcRect b="0" l="0" r="0" t="0"/>
          <a:stretch/>
        </p:blipFill>
        <p:spPr>
          <a:xfrm>
            <a:off x="767314" y="1583230"/>
            <a:ext cx="6566956" cy="4106741"/>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6"/>
          <p:cNvSpPr txBox="1"/>
          <p:nvPr>
            <p:ph type="title"/>
          </p:nvPr>
        </p:nvSpPr>
        <p:spPr>
          <a:xfrm>
            <a:off x="831850" y="2483427"/>
            <a:ext cx="10515600" cy="2743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Verdana"/>
              <a:buNone/>
            </a:pPr>
            <a:r>
              <a:rPr b="1" lang="en-US" sz="4800">
                <a:latin typeface="Verdana"/>
                <a:ea typeface="Verdana"/>
                <a:cs typeface="Verdana"/>
                <a:sym typeface="Verdana"/>
              </a:rPr>
              <a:t>PHỤ HUYNH VÀ THẦY CÔ </a:t>
            </a:r>
            <a:br>
              <a:rPr b="1" lang="en-US" sz="4800">
                <a:latin typeface="Verdana"/>
                <a:ea typeface="Verdana"/>
                <a:cs typeface="Verdana"/>
                <a:sym typeface="Verdana"/>
              </a:rPr>
            </a:br>
            <a:r>
              <a:rPr b="1" lang="en-US" sz="4800">
                <a:latin typeface="Verdana"/>
                <a:ea typeface="Verdana"/>
                <a:cs typeface="Verdana"/>
                <a:sym typeface="Verdana"/>
              </a:rPr>
              <a:t>CÓ CẦN THAY ĐỔI HÀNH VI CÓ LỢI CHO SỨC KHỎE KHÔNG?</a:t>
            </a:r>
            <a:endParaRPr/>
          </a:p>
        </p:txBody>
      </p:sp>
      <p:sp>
        <p:nvSpPr>
          <p:cNvPr id="351" name="Google Shape;351;p36"/>
          <p:cNvSpPr txBox="1"/>
          <p:nvPr>
            <p:ph idx="1" type="body"/>
          </p:nvPr>
        </p:nvSpPr>
        <p:spPr>
          <a:xfrm>
            <a:off x="835025" y="5257800"/>
            <a:ext cx="10515600" cy="914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2000"/>
              <a:buFont typeface="Calibri"/>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descr="Thank you note Stock Photos, Royalty Free Thank you note Images |  Depositphotos" id="356" name="Google Shape;356;p3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hank you note Stock Photos, Royalty Free Thank you note Images |  Depositphotos" id="357" name="Google Shape;357;p37"/>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hank you note Stock Photos, Royalty Free Thank you note Images |  Depositphotos" id="358" name="Google Shape;358;p37"/>
          <p:cNvSpPr/>
          <p:nvPr/>
        </p:nvSpPr>
        <p:spPr>
          <a:xfrm>
            <a:off x="6248400" y="35814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ìm hiểu một số cách nói thay cho &quot;Thank you&quot; trong Tiếng Anh" id="359" name="Google Shape;359;p37"/>
          <p:cNvPicPr preferRelativeResize="0"/>
          <p:nvPr/>
        </p:nvPicPr>
        <p:blipFill rotWithShape="1">
          <a:blip r:embed="rId3">
            <a:alphaModFix/>
          </a:blip>
          <a:srcRect b="0" l="0" r="0" t="0"/>
          <a:stretch/>
        </p:blipFill>
        <p:spPr>
          <a:xfrm>
            <a:off x="960120" y="7598"/>
            <a:ext cx="10283164" cy="68504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657E14"/>
              </a:buClr>
              <a:buSzPct val="100000"/>
              <a:buFont typeface="Verdana"/>
              <a:buNone/>
            </a:pPr>
            <a:r>
              <a:rPr b="1" lang="en-US">
                <a:latin typeface="Verdana"/>
                <a:ea typeface="Verdana"/>
                <a:cs typeface="Verdana"/>
                <a:sym typeface="Verdana"/>
              </a:rPr>
              <a:t>CHƯƠNG TRÌNH </a:t>
            </a:r>
            <a:br>
              <a:rPr b="1" lang="en-US">
                <a:latin typeface="Verdana"/>
                <a:ea typeface="Verdana"/>
                <a:cs typeface="Verdana"/>
                <a:sym typeface="Verdana"/>
              </a:rPr>
            </a:br>
            <a:r>
              <a:rPr b="1" lang="en-US">
                <a:latin typeface="Verdana"/>
                <a:ea typeface="Verdana"/>
                <a:cs typeface="Verdana"/>
                <a:sym typeface="Verdana"/>
              </a:rPr>
              <a:t>SỨC KHỎE HỌC ĐƯỜNG</a:t>
            </a:r>
            <a:endParaRPr b="1">
              <a:latin typeface="Verdana"/>
              <a:ea typeface="Verdana"/>
              <a:cs typeface="Verdana"/>
              <a:sym typeface="Verdana"/>
            </a:endParaRPr>
          </a:p>
        </p:txBody>
      </p:sp>
      <p:sp>
        <p:nvSpPr>
          <p:cNvPr id="112" name="Google Shape;112;p4"/>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0" lvl="0" marL="0" rtl="0" algn="l">
              <a:lnSpc>
                <a:spcPct val="112500"/>
              </a:lnSpc>
              <a:spcBef>
                <a:spcPts val="0"/>
              </a:spcBef>
              <a:spcAft>
                <a:spcPts val="0"/>
              </a:spcAft>
              <a:buSzPts val="1600"/>
              <a:buNone/>
            </a:pPr>
            <a:r>
              <a:rPr b="1" lang="en-US" sz="1600">
                <a:solidFill>
                  <a:schemeClr val="accent1"/>
                </a:solidFill>
                <a:latin typeface="Verdana"/>
                <a:ea typeface="Verdana"/>
                <a:cs typeface="Verdana"/>
                <a:sym typeface="Verdana"/>
              </a:rPr>
              <a:t>Ngày 2/10/2021, Thủ tướng ký QĐ 1660 phê duyệt C</a:t>
            </a:r>
            <a:r>
              <a:rPr b="1" i="0" lang="en-US" sz="1600">
                <a:solidFill>
                  <a:schemeClr val="accent1"/>
                </a:solidFill>
                <a:highlight>
                  <a:srgbClr val="FFFFFF"/>
                </a:highlight>
                <a:latin typeface="Verdana"/>
                <a:ea typeface="Verdana"/>
                <a:cs typeface="Verdana"/>
                <a:sym typeface="Verdana"/>
              </a:rPr>
              <a:t>hương trình sức khỏe học đường giai đoạn 2021 – 2025</a:t>
            </a:r>
            <a:endParaRPr b="1" i="0" sz="1600">
              <a:solidFill>
                <a:schemeClr val="accent1"/>
              </a:solidFill>
              <a:highlight>
                <a:srgbClr val="FFFFFF"/>
              </a:highlight>
              <a:latin typeface="Verdana"/>
              <a:ea typeface="Verdana"/>
              <a:cs typeface="Verdana"/>
              <a:sym typeface="Verdana"/>
            </a:endParaRPr>
          </a:p>
          <a:p>
            <a:pPr indent="-457200" lvl="0" marL="457200" rtl="0" algn="just">
              <a:lnSpc>
                <a:spcPct val="112500"/>
              </a:lnSpc>
              <a:spcBef>
                <a:spcPts val="1200"/>
              </a:spcBef>
              <a:spcAft>
                <a:spcPts val="0"/>
              </a:spcAft>
              <a:buSzPts val="1600"/>
              <a:buChar char="▪"/>
            </a:pPr>
            <a:r>
              <a:rPr b="1" lang="en-US" sz="1600">
                <a:solidFill>
                  <a:srgbClr val="182940"/>
                </a:solidFill>
                <a:highlight>
                  <a:srgbClr val="FFFFFF"/>
                </a:highlight>
                <a:latin typeface="Verdana"/>
                <a:ea typeface="Verdana"/>
                <a:cs typeface="Verdana"/>
                <a:sym typeface="Verdana"/>
              </a:rPr>
              <a:t>Mục đích: </a:t>
            </a:r>
            <a:r>
              <a:rPr b="1" i="0" lang="en-US" sz="1600">
                <a:solidFill>
                  <a:srgbClr val="333333"/>
                </a:solidFill>
                <a:highlight>
                  <a:srgbClr val="FFFFFF"/>
                </a:highlight>
              </a:rPr>
              <a:t>bảo đảm chăm sóc toàn diện về thể chất, tinh thần cho học sinh thông qua việc duy trì, đẩy mạnh hoạt động giáo dục, chăm sóc, bảo vệ và quản lý sức khỏe trẻ em, học sinh trong các cơ sở giáo dục mầm non, phổ thông và trường chuyên biệt.</a:t>
            </a:r>
            <a:endParaRPr b="1" i="0" sz="1600">
              <a:solidFill>
                <a:srgbClr val="333333"/>
              </a:solidFill>
              <a:highlight>
                <a:srgbClr val="FFFFFF"/>
              </a:highlight>
            </a:endParaRPr>
          </a:p>
          <a:p>
            <a:pPr indent="-457200" lvl="0" marL="457200" rtl="0" algn="just">
              <a:lnSpc>
                <a:spcPct val="112500"/>
              </a:lnSpc>
              <a:spcBef>
                <a:spcPts val="1200"/>
              </a:spcBef>
              <a:spcAft>
                <a:spcPts val="0"/>
              </a:spcAft>
              <a:buSzPts val="1600"/>
              <a:buChar char="▪"/>
            </a:pPr>
            <a:r>
              <a:rPr b="1" i="0" lang="en-US" sz="1600">
                <a:solidFill>
                  <a:srgbClr val="333333"/>
                </a:solidFill>
                <a:highlight>
                  <a:srgbClr val="FFFFFF"/>
                </a:highlight>
                <a:latin typeface="Verdana"/>
                <a:ea typeface="Verdana"/>
                <a:cs typeface="Verdana"/>
                <a:sym typeface="Verdana"/>
              </a:rPr>
              <a:t>Chương trình có 5 nhóm nội dung và 7 nhóm giải pháp về chăm sóc, bảo vệ và quản lý sức khỏe học sinh; giáo dục thể chất và hoạt động thể thao học đường; tổ chức bữa ăn học đường, bảo đảm dinh dưỡng hợp lý; đẩy mạnh ứng dụng công nghệ thông tin trong quản lý, điều hành, giám sát, thống kê, báo cáo; tuyên truyền, giáo dục sức khỏe học đường trong trường học</a:t>
            </a:r>
            <a:r>
              <a:rPr b="1" i="0" lang="en-US" sz="1600">
                <a:solidFill>
                  <a:srgbClr val="333333"/>
                </a:solidFill>
                <a:highlight>
                  <a:srgbClr val="FFFFFF"/>
                </a:highlight>
                <a:latin typeface="Arial"/>
                <a:ea typeface="Arial"/>
                <a:cs typeface="Arial"/>
                <a:sym typeface="Arial"/>
              </a:rPr>
              <a:t>.</a:t>
            </a:r>
            <a:endParaRPr b="1" i="0" sz="1600">
              <a:solidFill>
                <a:srgbClr val="182940"/>
              </a:solidFill>
              <a:highlight>
                <a:srgbClr val="FFFFFF"/>
              </a:highlight>
            </a:endParaRPr>
          </a:p>
          <a:p>
            <a:pPr indent="-342900" lvl="0" marL="457200" rtl="0" algn="l">
              <a:lnSpc>
                <a:spcPct val="100000"/>
              </a:lnSpc>
              <a:spcBef>
                <a:spcPts val="1200"/>
              </a:spcBef>
              <a:spcAft>
                <a:spcPts val="0"/>
              </a:spcAft>
              <a:buSzPts val="1800"/>
              <a:buNone/>
            </a:pPr>
            <a:r>
              <a:t/>
            </a:r>
            <a:endParaRPr b="1" i="0" sz="1800">
              <a:solidFill>
                <a:srgbClr val="031739"/>
              </a:solidFill>
              <a:highlight>
                <a:srgbClr val="FFFFFF"/>
              </a:highlight>
              <a:latin typeface="Verdana"/>
              <a:ea typeface="Verdana"/>
              <a:cs typeface="Verdana"/>
              <a:sym typeface="Verdana"/>
            </a:endParaRPr>
          </a:p>
          <a:p>
            <a:pPr indent="-374650" lvl="0" marL="457200" marR="0" rtl="0" algn="l">
              <a:lnSpc>
                <a:spcPct val="138461"/>
              </a:lnSpc>
              <a:spcBef>
                <a:spcPts val="1200"/>
              </a:spcBef>
              <a:spcAft>
                <a:spcPts val="0"/>
              </a:spcAft>
              <a:buSzPts val="1300"/>
              <a:buNone/>
            </a:pPr>
            <a:r>
              <a:t/>
            </a:r>
            <a:endParaRPr b="1" sz="1300">
              <a:latin typeface="Verdana"/>
              <a:ea typeface="Verdana"/>
              <a:cs typeface="Verdana"/>
              <a:sym typeface="Verdana"/>
            </a:endParaRPr>
          </a:p>
        </p:txBody>
      </p:sp>
      <p:pic>
        <p:nvPicPr>
          <p:cNvPr id="113" name="Google Shape;113;p4"/>
          <p:cNvPicPr preferRelativeResize="0"/>
          <p:nvPr>
            <p:ph idx="2" type="body"/>
          </p:nvPr>
        </p:nvPicPr>
        <p:blipFill rotWithShape="1">
          <a:blip r:embed="rId3">
            <a:alphaModFix/>
          </a:blip>
          <a:srcRect b="0" l="0" r="0" t="0"/>
          <a:stretch/>
        </p:blipFill>
        <p:spPr>
          <a:xfrm>
            <a:off x="7068313" y="457200"/>
            <a:ext cx="4801672"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5"/>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Font typeface="Verdana"/>
              <a:buNone/>
            </a:pPr>
            <a:r>
              <a:rPr b="1" i="0" lang="en-US" sz="2400">
                <a:solidFill>
                  <a:schemeClr val="accent1"/>
                </a:solidFill>
                <a:latin typeface="Verdana"/>
                <a:ea typeface="Verdana"/>
                <a:cs typeface="Verdana"/>
                <a:sym typeface="Verdana"/>
              </a:rPr>
              <a:t>CHĂM SÓC, BẢO VỆ VÀ </a:t>
            </a:r>
            <a:br>
              <a:rPr b="1" i="0" lang="en-US" sz="2400">
                <a:solidFill>
                  <a:schemeClr val="accent1"/>
                </a:solidFill>
                <a:latin typeface="Verdana"/>
                <a:ea typeface="Verdana"/>
                <a:cs typeface="Verdana"/>
                <a:sym typeface="Verdana"/>
              </a:rPr>
            </a:br>
            <a:r>
              <a:rPr b="1" i="0" lang="en-US" sz="2400">
                <a:solidFill>
                  <a:schemeClr val="accent1"/>
                </a:solidFill>
                <a:latin typeface="Verdana"/>
                <a:ea typeface="Verdana"/>
                <a:cs typeface="Verdana"/>
                <a:sym typeface="Verdana"/>
              </a:rPr>
              <a:t>QUẢN LÝ SỨC KHỎE HỌC SINH TRONG TRƯỜNG HỌC</a:t>
            </a:r>
            <a:endParaRPr b="0" i="0" sz="2400">
              <a:solidFill>
                <a:schemeClr val="accent1"/>
              </a:solidFill>
              <a:latin typeface="Verdana"/>
              <a:ea typeface="Verdana"/>
              <a:cs typeface="Verdana"/>
              <a:sym typeface="Verdana"/>
            </a:endParaRPr>
          </a:p>
        </p:txBody>
      </p:sp>
      <p:sp>
        <p:nvSpPr>
          <p:cNvPr id="119" name="Google Shape;119;p5"/>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228600" lvl="0" marL="274320" rtl="0" algn="l">
              <a:lnSpc>
                <a:spcPct val="90000"/>
              </a:lnSpc>
              <a:spcBef>
                <a:spcPts val="0"/>
              </a:spcBef>
              <a:spcAft>
                <a:spcPts val="0"/>
              </a:spcAft>
              <a:buSzPts val="1400"/>
              <a:buChar char="▪"/>
            </a:pPr>
            <a:r>
              <a:rPr b="1" i="0" lang="en-US" sz="1400">
                <a:solidFill>
                  <a:srgbClr val="333333"/>
                </a:solidFill>
                <a:latin typeface="Verdana"/>
                <a:ea typeface="Verdana"/>
                <a:cs typeface="Verdana"/>
                <a:sym typeface="Verdana"/>
              </a:rPr>
              <a:t>80% trường học bảo đảm các điều kiện thực hiện công tác y tế trường học, chăm sóc sức khỏe học sinh theo quy định.</a:t>
            </a:r>
            <a:endParaRPr b="1" i="0" sz="1400">
              <a:solidFill>
                <a:srgbClr val="333333"/>
              </a:solidFill>
              <a:latin typeface="Verdana"/>
              <a:ea typeface="Verdana"/>
              <a:cs typeface="Verdana"/>
              <a:sym typeface="Verdana"/>
            </a:endParaRPr>
          </a:p>
          <a:p>
            <a:pPr indent="-228600" lvl="0" marL="274320" rtl="0" algn="l">
              <a:lnSpc>
                <a:spcPct val="90000"/>
              </a:lnSpc>
              <a:spcBef>
                <a:spcPts val="1800"/>
              </a:spcBef>
              <a:spcAft>
                <a:spcPts val="0"/>
              </a:spcAft>
              <a:buSzPts val="1400"/>
              <a:buChar char="▪"/>
            </a:pPr>
            <a:r>
              <a:rPr b="1" i="0" lang="en-US" sz="1400">
                <a:solidFill>
                  <a:srgbClr val="333333"/>
                </a:solidFill>
                <a:latin typeface="Verdana"/>
                <a:ea typeface="Verdana"/>
                <a:cs typeface="Verdana"/>
                <a:sym typeface="Verdana"/>
              </a:rPr>
              <a:t>85% trường học thực hiện kiểm tra sức khỏe học sinh đầu năm học theo quy định.</a:t>
            </a:r>
            <a:endParaRPr/>
          </a:p>
          <a:p>
            <a:pPr indent="-228600" lvl="0" marL="274320" rtl="0" algn="l">
              <a:lnSpc>
                <a:spcPct val="90000"/>
              </a:lnSpc>
              <a:spcBef>
                <a:spcPts val="1800"/>
              </a:spcBef>
              <a:spcAft>
                <a:spcPts val="0"/>
              </a:spcAft>
              <a:buSzPts val="1400"/>
              <a:buChar char="▪"/>
            </a:pPr>
            <a:r>
              <a:rPr b="1" i="0" lang="en-US" sz="1400">
                <a:solidFill>
                  <a:srgbClr val="333333"/>
                </a:solidFill>
                <a:latin typeface="Verdana"/>
                <a:ea typeface="Verdana"/>
                <a:cs typeface="Verdana"/>
                <a:sym typeface="Verdana"/>
              </a:rPr>
              <a:t>50% trường học thực hiện việc đánh giá phát hiện sớm các yếu tố nguy cơ về bệnh không lây nhiễm, sức khỏe tâm thần cho học sinh.</a:t>
            </a:r>
            <a:endParaRPr/>
          </a:p>
          <a:p>
            <a:pPr indent="-228600" lvl="0" marL="274320" rtl="0" algn="l">
              <a:lnSpc>
                <a:spcPct val="90000"/>
              </a:lnSpc>
              <a:spcBef>
                <a:spcPts val="1800"/>
              </a:spcBef>
              <a:spcAft>
                <a:spcPts val="0"/>
              </a:spcAft>
              <a:buSzPts val="1400"/>
              <a:buChar char="▪"/>
            </a:pPr>
            <a:r>
              <a:rPr b="1" i="0" lang="en-US" sz="1400">
                <a:solidFill>
                  <a:srgbClr val="333333"/>
                </a:solidFill>
                <a:latin typeface="Verdana"/>
                <a:ea typeface="Verdana"/>
                <a:cs typeface="Verdana"/>
                <a:sym typeface="Verdana"/>
              </a:rPr>
              <a:t>75% trường học cung cấp đủ nước uống và nước sạch cho sinh hoạt, hoạt động trong trường học bảo đảm chất lượng theo quy định.</a:t>
            </a:r>
            <a:endParaRPr/>
          </a:p>
          <a:p>
            <a:pPr indent="-228600" lvl="0" marL="274320" rtl="0" algn="l">
              <a:lnSpc>
                <a:spcPct val="90000"/>
              </a:lnSpc>
              <a:spcBef>
                <a:spcPts val="1800"/>
              </a:spcBef>
              <a:spcAft>
                <a:spcPts val="0"/>
              </a:spcAft>
              <a:buSzPts val="1400"/>
              <a:buChar char="▪"/>
            </a:pPr>
            <a:r>
              <a:rPr b="1" i="0" lang="en-US" sz="1400">
                <a:solidFill>
                  <a:srgbClr val="333333"/>
                </a:solidFill>
                <a:latin typeface="Verdana"/>
                <a:ea typeface="Verdana"/>
                <a:cs typeface="Verdana"/>
                <a:sym typeface="Verdana"/>
              </a:rPr>
              <a:t>100% trường học có nhà vệ sinh cho học sinh, trong đó 50% trường học có đủ nhà vệ sinh cho học sinh theo quy định và 80% nhà vệ sinh bảo đảm điều kiện hợp vệ sinh.</a:t>
            </a:r>
            <a:endParaRPr/>
          </a:p>
          <a:p>
            <a:pPr indent="-228600" lvl="0" marL="274320" rtl="0" algn="l">
              <a:lnSpc>
                <a:spcPct val="90000"/>
              </a:lnSpc>
              <a:spcBef>
                <a:spcPts val="1800"/>
              </a:spcBef>
              <a:spcAft>
                <a:spcPts val="0"/>
              </a:spcAft>
              <a:buSzPts val="1400"/>
              <a:buChar char="▪"/>
            </a:pPr>
            <a:r>
              <a:rPr b="1" i="0" lang="en-US" sz="1400">
                <a:solidFill>
                  <a:srgbClr val="333333"/>
                </a:solidFill>
                <a:latin typeface="Verdana"/>
                <a:ea typeface="Verdana"/>
                <a:cs typeface="Verdana"/>
                <a:sym typeface="Verdana"/>
              </a:rPr>
              <a:t>80% trường học đạt tiêu chuẩn trường học an toàn; 75% phòng học đạt yêu cầu về chiếu sáng (độ rọi không dưới 300 Lux); 50% trường học phổ thông bố trí bàn ghế bảo đảm cỡ số theo nhóm chiều cao của học sinh, phù hợp cho học sinh khuyết tật.</a:t>
            </a:r>
            <a:endParaRPr/>
          </a:p>
          <a:p>
            <a:pPr indent="-374650" lvl="0" marL="457200" marR="0" rtl="0" algn="l">
              <a:lnSpc>
                <a:spcPct val="138461"/>
              </a:lnSpc>
              <a:spcBef>
                <a:spcPts val="600"/>
              </a:spcBef>
              <a:spcAft>
                <a:spcPts val="0"/>
              </a:spcAft>
              <a:buSzPts val="1300"/>
              <a:buNone/>
            </a:pPr>
            <a:r>
              <a:t/>
            </a:r>
            <a:endParaRPr b="1" sz="1300">
              <a:latin typeface="Verdana"/>
              <a:ea typeface="Verdana"/>
              <a:cs typeface="Verdana"/>
              <a:sym typeface="Verdana"/>
            </a:endParaRPr>
          </a:p>
        </p:txBody>
      </p:sp>
      <p:pic>
        <p:nvPicPr>
          <p:cNvPr id="120" name="Google Shape;120;p5"/>
          <p:cNvPicPr preferRelativeResize="0"/>
          <p:nvPr>
            <p:ph idx="2" type="body"/>
          </p:nvPr>
        </p:nvPicPr>
        <p:blipFill rotWithShape="1">
          <a:blip r:embed="rId3">
            <a:alphaModFix/>
          </a:blip>
          <a:srcRect b="0" l="0" r="0" t="0"/>
          <a:stretch/>
        </p:blipFill>
        <p:spPr>
          <a:xfrm>
            <a:off x="7068313" y="457200"/>
            <a:ext cx="4801672"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type="title"/>
          </p:nvPr>
        </p:nvSpPr>
        <p:spPr>
          <a:xfrm>
            <a:off x="1132114" y="219693"/>
            <a:ext cx="7124918"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THỰC TRẠNG SỨC KHỎE</a:t>
            </a:r>
            <a:br>
              <a:rPr b="1" lang="en-US">
                <a:latin typeface="Verdana"/>
                <a:ea typeface="Verdana"/>
                <a:cs typeface="Verdana"/>
                <a:sym typeface="Verdana"/>
              </a:rPr>
            </a:br>
            <a:r>
              <a:rPr b="1" lang="en-US">
                <a:latin typeface="Verdana"/>
                <a:ea typeface="Verdana"/>
                <a:cs typeface="Verdana"/>
                <a:sym typeface="Verdana"/>
              </a:rPr>
              <a:t> HỌC ĐƯỜNG HIỆN NAY</a:t>
            </a:r>
            <a:endParaRPr/>
          </a:p>
        </p:txBody>
      </p:sp>
      <p:sp>
        <p:nvSpPr>
          <p:cNvPr id="127" name="Google Shape;127;p6"/>
          <p:cNvSpPr txBox="1"/>
          <p:nvPr>
            <p:ph idx="1" type="body"/>
          </p:nvPr>
        </p:nvSpPr>
        <p:spPr>
          <a:xfrm>
            <a:off x="736270" y="1490382"/>
            <a:ext cx="5642118" cy="4732288"/>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600"/>
              <a:buNone/>
            </a:pPr>
            <a:r>
              <a:rPr b="1" lang="en-US" sz="1600">
                <a:solidFill>
                  <a:schemeClr val="accent1"/>
                </a:solidFill>
                <a:highlight>
                  <a:srgbClr val="FFFFFF"/>
                </a:highlight>
                <a:latin typeface="Verdana"/>
                <a:ea typeface="Verdana"/>
                <a:cs typeface="Verdana"/>
                <a:sym typeface="Verdana"/>
              </a:rPr>
              <a:t>VỆ SINH TRƯỜNG HỌC: </a:t>
            </a:r>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22,8% nh</a:t>
            </a:r>
            <a:r>
              <a:rPr b="1" lang="en-US" sz="1600">
                <a:solidFill>
                  <a:srgbClr val="333333"/>
                </a:solidFill>
                <a:highlight>
                  <a:srgbClr val="FFFFFF"/>
                </a:highlight>
                <a:latin typeface="Verdana"/>
                <a:ea typeface="Verdana"/>
                <a:cs typeface="Verdana"/>
                <a:sym typeface="Verdana"/>
              </a:rPr>
              <a:t>à vệ sinh bán kiên cố, xuống cấp</a:t>
            </a:r>
            <a:endParaRPr b="1" sz="1600">
              <a:solidFill>
                <a:srgbClr val="333333"/>
              </a:solidFill>
              <a:highlight>
                <a:srgbClr val="FFFFFF"/>
              </a:highlight>
              <a:latin typeface="Verdana"/>
              <a:ea typeface="Verdana"/>
              <a:cs typeface="Verdana"/>
              <a:sym typeface="Verdana"/>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Số lượng nh</a:t>
            </a:r>
            <a:r>
              <a:rPr b="1" lang="en-US" sz="1600">
                <a:solidFill>
                  <a:srgbClr val="333333"/>
                </a:solidFill>
                <a:highlight>
                  <a:srgbClr val="FFFFFF"/>
                </a:highlight>
                <a:latin typeface="Verdana"/>
                <a:ea typeface="Verdana"/>
                <a:cs typeface="Verdana"/>
                <a:sym typeface="Verdana"/>
              </a:rPr>
              <a:t>à vệ sinh đủ nước và xà phòng rửa tay chỉ chiếm khoảng 65,6%</a:t>
            </a:r>
            <a:endParaRPr/>
          </a:p>
          <a:p>
            <a:pPr indent="-228600" lvl="0" marL="274320" rtl="0" algn="l">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Số trường có đủ nước uống  và nước sinh hoạt chỉ chiếm 62,8%</a:t>
            </a:r>
            <a:endParaRPr/>
          </a:p>
          <a:p>
            <a:pPr indent="0" lvl="0" marL="45720" rtl="0" algn="l">
              <a:lnSpc>
                <a:spcPct val="90000"/>
              </a:lnSpc>
              <a:spcBef>
                <a:spcPts val="1800"/>
              </a:spcBef>
              <a:spcAft>
                <a:spcPts val="0"/>
              </a:spcAft>
              <a:buSzPts val="1600"/>
              <a:buNone/>
            </a:pPr>
            <a:r>
              <a:t/>
            </a:r>
            <a:endParaRPr b="1" i="0" sz="1600">
              <a:solidFill>
                <a:srgbClr val="333333"/>
              </a:solidFill>
              <a:highlight>
                <a:srgbClr val="FFFFFF"/>
              </a:highlight>
              <a:latin typeface="Verdana"/>
              <a:ea typeface="Verdana"/>
              <a:cs typeface="Verdana"/>
              <a:sym typeface="Verdana"/>
            </a:endParaRPr>
          </a:p>
          <a:p>
            <a:pPr indent="-50800" lvl="0" marL="274320" rtl="0" algn="l">
              <a:lnSpc>
                <a:spcPct val="90000"/>
              </a:lnSpc>
              <a:spcBef>
                <a:spcPts val="1800"/>
              </a:spcBef>
              <a:spcAft>
                <a:spcPts val="0"/>
              </a:spcAft>
              <a:buSzPts val="2800"/>
              <a:buFont typeface="Calibri"/>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128" name="Google Shape;128;p6"/>
          <p:cNvPicPr preferRelativeResize="0"/>
          <p:nvPr/>
        </p:nvPicPr>
        <p:blipFill rotWithShape="1">
          <a:blip r:embed="rId3">
            <a:alphaModFix/>
          </a:blip>
          <a:srcRect b="0" l="0" r="0" t="0"/>
          <a:stretch/>
        </p:blipFill>
        <p:spPr>
          <a:xfrm>
            <a:off x="6848856" y="1362692"/>
            <a:ext cx="5110235" cy="3834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Font typeface="Verdana"/>
              <a:buNone/>
            </a:pPr>
            <a:r>
              <a:rPr b="1" i="0" lang="en-US" sz="2400">
                <a:solidFill>
                  <a:schemeClr val="accent1"/>
                </a:solidFill>
                <a:highlight>
                  <a:srgbClr val="F5F5F5"/>
                </a:highlight>
                <a:latin typeface="Verdana"/>
                <a:ea typeface="Verdana"/>
                <a:cs typeface="Verdana"/>
                <a:sym typeface="Verdana"/>
              </a:rPr>
              <a:t>CÔNG TÁC GIÁO DỤC THỂ CHẤT VÀ HOẠT ĐỘNG THỂ THAO TRONG TRƯỜNG HỌC</a:t>
            </a:r>
            <a:endParaRPr b="0" i="0" sz="2400">
              <a:solidFill>
                <a:schemeClr val="accent1"/>
              </a:solidFill>
              <a:latin typeface="Verdana"/>
              <a:ea typeface="Verdana"/>
              <a:cs typeface="Verdana"/>
              <a:sym typeface="Verdana"/>
            </a:endParaRPr>
          </a:p>
        </p:txBody>
      </p:sp>
      <p:sp>
        <p:nvSpPr>
          <p:cNvPr id="134" name="Google Shape;134;p7"/>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228600" lvl="0" marL="274320" rtl="0" algn="just">
              <a:lnSpc>
                <a:spcPct val="90000"/>
              </a:lnSpc>
              <a:spcBef>
                <a:spcPts val="0"/>
              </a:spcBef>
              <a:spcAft>
                <a:spcPts val="0"/>
              </a:spcAft>
              <a:buSzPts val="1600"/>
              <a:buChar char="▪"/>
            </a:pPr>
            <a:r>
              <a:rPr b="1" i="0" lang="en-US" sz="1600">
                <a:solidFill>
                  <a:srgbClr val="333333"/>
                </a:solidFill>
              </a:rPr>
              <a:t>80% trường học bố trí ít nhất 01 khu vực bảo đảm các trang thiết bị, dụng cụ cần thiết dành cho giáo dục thể chất và hoạt động thể thao theo quy định.</a:t>
            </a:r>
            <a:endParaRPr/>
          </a:p>
          <a:p>
            <a:pPr indent="-228600" lvl="0" marL="274320" rtl="0" algn="just">
              <a:lnSpc>
                <a:spcPct val="90000"/>
              </a:lnSpc>
              <a:spcBef>
                <a:spcPts val="1800"/>
              </a:spcBef>
              <a:spcAft>
                <a:spcPts val="0"/>
              </a:spcAft>
              <a:buSzPts val="1600"/>
              <a:buChar char="▪"/>
            </a:pPr>
            <a:r>
              <a:rPr b="1" i="0" lang="en-US" sz="1600">
                <a:solidFill>
                  <a:srgbClr val="333333"/>
                </a:solidFill>
              </a:rPr>
              <a:t>85% trường học tổ chức hoạt động vận động thể lực phù hợp cho học sinh thông qua các hoạt động thể thao ngoại khóa, hình thức câu lạc bộ thể thao.</a:t>
            </a:r>
            <a:endParaRPr/>
          </a:p>
          <a:p>
            <a:pPr indent="-228600" lvl="0" marL="274320" rtl="0" algn="just">
              <a:lnSpc>
                <a:spcPct val="90000"/>
              </a:lnSpc>
              <a:spcBef>
                <a:spcPts val="1800"/>
              </a:spcBef>
              <a:spcAft>
                <a:spcPts val="0"/>
              </a:spcAft>
              <a:buSzPts val="1600"/>
              <a:buChar char="▪"/>
            </a:pPr>
            <a:r>
              <a:rPr b="1" i="0" lang="en-US" sz="1600">
                <a:solidFill>
                  <a:srgbClr val="333333"/>
                </a:solidFill>
              </a:rPr>
              <a:t>100% trường học tổ chức kiểm tra, đánh giá, xếp loại thể lực học sinh theo quy định (đối với các trường học phổ thông).</a:t>
            </a:r>
            <a:endParaRPr/>
          </a:p>
          <a:p>
            <a:pPr indent="-228600" lvl="0" marL="274320" rtl="0" algn="just">
              <a:lnSpc>
                <a:spcPct val="90000"/>
              </a:lnSpc>
              <a:spcBef>
                <a:spcPts val="1800"/>
              </a:spcBef>
              <a:spcAft>
                <a:spcPts val="0"/>
              </a:spcAft>
              <a:buSzPts val="1600"/>
              <a:buChar char="▪"/>
            </a:pPr>
            <a:r>
              <a:rPr b="1" i="0" lang="en-US" sz="1600">
                <a:solidFill>
                  <a:srgbClr val="333333"/>
                </a:solidFill>
              </a:rPr>
              <a:t>100% trường học định kỳ tổ chức thi đấu thể thao theo quy định của pháp luật về thể dục, thể thao.</a:t>
            </a:r>
            <a:endParaRPr/>
          </a:p>
          <a:p>
            <a:pPr indent="-228600" lvl="0" marL="274320" rtl="0" algn="just">
              <a:lnSpc>
                <a:spcPct val="90000"/>
              </a:lnSpc>
              <a:spcBef>
                <a:spcPts val="1800"/>
              </a:spcBef>
              <a:spcAft>
                <a:spcPts val="0"/>
              </a:spcAft>
              <a:buSzPts val="1600"/>
              <a:buChar char="▪"/>
            </a:pPr>
            <a:r>
              <a:rPr b="1" i="0" lang="en-US" sz="1600">
                <a:solidFill>
                  <a:srgbClr val="333333"/>
                </a:solidFill>
              </a:rPr>
              <a:t>100% trường học có đủ giáo viên giáo dục thể chất và được tập huấn, bồi dưỡng, nâng cao trình độ chuyên môn nghiệp vụ (đối với các trường học phổ thông).</a:t>
            </a:r>
            <a:endParaRPr/>
          </a:p>
          <a:p>
            <a:pPr indent="-374650" lvl="0" marL="457200" marR="0" rtl="0" algn="l">
              <a:lnSpc>
                <a:spcPct val="138461"/>
              </a:lnSpc>
              <a:spcBef>
                <a:spcPts val="600"/>
              </a:spcBef>
              <a:spcAft>
                <a:spcPts val="0"/>
              </a:spcAft>
              <a:buSzPts val="1300"/>
              <a:buNone/>
            </a:pPr>
            <a:r>
              <a:t/>
            </a:r>
            <a:endParaRPr b="1" sz="1300">
              <a:latin typeface="Verdana"/>
              <a:ea typeface="Verdana"/>
              <a:cs typeface="Verdana"/>
              <a:sym typeface="Verdana"/>
            </a:endParaRPr>
          </a:p>
        </p:txBody>
      </p:sp>
      <p:pic>
        <p:nvPicPr>
          <p:cNvPr id="135" name="Google Shape;135;p7"/>
          <p:cNvPicPr preferRelativeResize="0"/>
          <p:nvPr>
            <p:ph idx="2" type="body"/>
          </p:nvPr>
        </p:nvPicPr>
        <p:blipFill rotWithShape="1">
          <a:blip r:embed="rId3">
            <a:alphaModFix/>
          </a:blip>
          <a:srcRect b="0" l="0" r="0" t="0"/>
          <a:stretch/>
        </p:blipFill>
        <p:spPr>
          <a:xfrm>
            <a:off x="7021179" y="1197864"/>
            <a:ext cx="4801672"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txBox="1"/>
          <p:nvPr>
            <p:ph type="title"/>
          </p:nvPr>
        </p:nvSpPr>
        <p:spPr>
          <a:xfrm>
            <a:off x="1132114" y="219693"/>
            <a:ext cx="7124918"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57E14"/>
              </a:buClr>
              <a:buSzPts val="3400"/>
              <a:buFont typeface="Verdana"/>
              <a:buNone/>
            </a:pPr>
            <a:r>
              <a:rPr b="1" lang="en-US">
                <a:latin typeface="Verdana"/>
                <a:ea typeface="Verdana"/>
                <a:cs typeface="Verdana"/>
                <a:sym typeface="Verdana"/>
              </a:rPr>
              <a:t>THỰC TRẠNG SỨC KHỎE</a:t>
            </a:r>
            <a:br>
              <a:rPr b="1" lang="en-US">
                <a:latin typeface="Verdana"/>
                <a:ea typeface="Verdana"/>
                <a:cs typeface="Verdana"/>
                <a:sym typeface="Verdana"/>
              </a:rPr>
            </a:br>
            <a:r>
              <a:rPr b="1" lang="en-US">
                <a:latin typeface="Verdana"/>
                <a:ea typeface="Verdana"/>
                <a:cs typeface="Verdana"/>
                <a:sym typeface="Verdana"/>
              </a:rPr>
              <a:t> HỌC ĐƯỜNG HIỆN NAY</a:t>
            </a:r>
            <a:endParaRPr/>
          </a:p>
        </p:txBody>
      </p:sp>
      <p:sp>
        <p:nvSpPr>
          <p:cNvPr id="142" name="Google Shape;142;p8"/>
          <p:cNvSpPr txBox="1"/>
          <p:nvPr>
            <p:ph idx="1" type="body"/>
          </p:nvPr>
        </p:nvSpPr>
        <p:spPr>
          <a:xfrm>
            <a:off x="736270" y="1490382"/>
            <a:ext cx="5642118" cy="4732288"/>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1600"/>
              <a:buNone/>
            </a:pPr>
            <a:r>
              <a:rPr b="1" i="0" lang="en-US" sz="1600">
                <a:solidFill>
                  <a:schemeClr val="accent1"/>
                </a:solidFill>
                <a:highlight>
                  <a:srgbClr val="FFFFFF"/>
                </a:highlight>
                <a:latin typeface="Verdana"/>
                <a:ea typeface="Verdana"/>
                <a:cs typeface="Verdana"/>
                <a:sym typeface="Verdana"/>
              </a:rPr>
              <a:t>GIÁO DỤC THỂ CHẤT </a:t>
            </a:r>
            <a:endParaRPr/>
          </a:p>
          <a:p>
            <a:pPr indent="-228600" lvl="0" marL="274320" rtl="0" algn="just">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69% học sinh chưa tham gia  hoạt động thể dục thể thao.</a:t>
            </a:r>
            <a:endParaRPr/>
          </a:p>
          <a:p>
            <a:pPr indent="-228600" lvl="0" marL="274320" rtl="0" algn="just">
              <a:lnSpc>
                <a:spcPct val="90000"/>
              </a:lnSpc>
              <a:spcBef>
                <a:spcPts val="1800"/>
              </a:spcBef>
              <a:spcAft>
                <a:spcPts val="0"/>
              </a:spcAft>
              <a:buSzPts val="1600"/>
              <a:buFont typeface="Verdana"/>
              <a:buChar char="-"/>
            </a:pPr>
            <a:r>
              <a:rPr b="1" lang="en-US" sz="1600">
                <a:solidFill>
                  <a:srgbClr val="333333"/>
                </a:solidFill>
                <a:highlight>
                  <a:srgbClr val="FFFFFF"/>
                </a:highlight>
                <a:latin typeface="Verdana"/>
                <a:ea typeface="Verdana"/>
                <a:cs typeface="Verdana"/>
                <a:sym typeface="Verdana"/>
              </a:rPr>
              <a:t>76,5% số học sinh không đạt tiêu chuẩn đánh giá xếp loại thể lực.</a:t>
            </a:r>
            <a:endParaRPr/>
          </a:p>
          <a:p>
            <a:pPr indent="-228600" lvl="0" marL="274320" rtl="0" algn="just">
              <a:lnSpc>
                <a:spcPct val="90000"/>
              </a:lnSpc>
              <a:spcBef>
                <a:spcPts val="1800"/>
              </a:spcBef>
              <a:spcAft>
                <a:spcPts val="0"/>
              </a:spcAft>
              <a:buSzPts val="1600"/>
              <a:buFont typeface="Verdana"/>
              <a:buChar char="-"/>
            </a:pPr>
            <a:r>
              <a:rPr b="1" i="0" lang="en-US" sz="1600">
                <a:solidFill>
                  <a:srgbClr val="333333"/>
                </a:solidFill>
                <a:highlight>
                  <a:srgbClr val="FFFFFF"/>
                </a:highlight>
                <a:latin typeface="Verdana"/>
                <a:ea typeface="Verdana"/>
                <a:cs typeface="Verdana"/>
                <a:sym typeface="Verdana"/>
              </a:rPr>
              <a:t>Thiếu </a:t>
            </a:r>
            <a:r>
              <a:rPr b="1" lang="en-US" sz="1600">
                <a:solidFill>
                  <a:srgbClr val="333333"/>
                </a:solidFill>
                <a:highlight>
                  <a:srgbClr val="FFFFFF"/>
                </a:highlight>
                <a:latin typeface="Verdana"/>
                <a:ea typeface="Verdana"/>
                <a:cs typeface="Verdana"/>
                <a:sym typeface="Verdana"/>
              </a:rPr>
              <a:t>đầu tư cơ sở vật chất cho hoạt động giáo dục thể chất. </a:t>
            </a:r>
            <a:endParaRPr b="1" i="0" sz="1600">
              <a:solidFill>
                <a:srgbClr val="333333"/>
              </a:solidFill>
              <a:highlight>
                <a:srgbClr val="FFFFFF"/>
              </a:highlight>
              <a:latin typeface="Verdana"/>
              <a:ea typeface="Verdana"/>
              <a:cs typeface="Verdana"/>
              <a:sym typeface="Verdana"/>
            </a:endParaRPr>
          </a:p>
          <a:p>
            <a:pPr indent="-50800" lvl="0" marL="274320" rtl="0" algn="l">
              <a:lnSpc>
                <a:spcPct val="90000"/>
              </a:lnSpc>
              <a:spcBef>
                <a:spcPts val="1800"/>
              </a:spcBef>
              <a:spcAft>
                <a:spcPts val="0"/>
              </a:spcAft>
              <a:buSzPts val="2800"/>
              <a:buFont typeface="Calibri"/>
              <a:buNone/>
            </a:pPr>
            <a:r>
              <a:t/>
            </a:r>
            <a:endParaRPr b="1" sz="2800">
              <a:solidFill>
                <a:schemeClr val="dk2"/>
              </a:solidFill>
            </a:endParaRPr>
          </a:p>
          <a:p>
            <a:pPr indent="-101600" lvl="0" marL="274320" rtl="0" algn="l">
              <a:lnSpc>
                <a:spcPct val="90000"/>
              </a:lnSpc>
              <a:spcBef>
                <a:spcPts val="1800"/>
              </a:spcBef>
              <a:spcAft>
                <a:spcPts val="0"/>
              </a:spcAft>
              <a:buSzPts val="2000"/>
              <a:buNone/>
            </a:pPr>
            <a:r>
              <a:t/>
            </a:r>
            <a:endParaRPr/>
          </a:p>
        </p:txBody>
      </p:sp>
      <p:pic>
        <p:nvPicPr>
          <p:cNvPr id="143" name="Google Shape;143;p8"/>
          <p:cNvPicPr preferRelativeResize="0"/>
          <p:nvPr/>
        </p:nvPicPr>
        <p:blipFill rotWithShape="1">
          <a:blip r:embed="rId3">
            <a:alphaModFix/>
          </a:blip>
          <a:srcRect b="0" l="0" r="0" t="0"/>
          <a:stretch/>
        </p:blipFill>
        <p:spPr>
          <a:xfrm>
            <a:off x="6848856" y="1665224"/>
            <a:ext cx="5110235" cy="322966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txBox="1"/>
          <p:nvPr>
            <p:ph type="title"/>
          </p:nvPr>
        </p:nvSpPr>
        <p:spPr>
          <a:xfrm>
            <a:off x="813816" y="457200"/>
            <a:ext cx="5550039" cy="114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Font typeface="Verdana"/>
              <a:buNone/>
            </a:pPr>
            <a:r>
              <a:rPr b="1" i="0" lang="en-US" sz="2400">
                <a:solidFill>
                  <a:schemeClr val="accent1"/>
                </a:solidFill>
                <a:highlight>
                  <a:srgbClr val="F5F5F5"/>
                </a:highlight>
                <a:latin typeface="Verdana"/>
                <a:ea typeface="Verdana"/>
                <a:cs typeface="Verdana"/>
                <a:sym typeface="Verdana"/>
              </a:rPr>
              <a:t>TỔ CHỨC BỮA ĂN HỌC ĐƯỜNG, BẢO ĐẢM DINH DƯỠNG HỢP LÝ TRONG TRƯỜNG HỌC</a:t>
            </a:r>
            <a:endParaRPr b="0" i="0" sz="2400">
              <a:solidFill>
                <a:schemeClr val="accent1"/>
              </a:solidFill>
              <a:latin typeface="Verdana"/>
              <a:ea typeface="Verdana"/>
              <a:cs typeface="Verdana"/>
              <a:sym typeface="Verdana"/>
            </a:endParaRPr>
          </a:p>
        </p:txBody>
      </p:sp>
      <p:sp>
        <p:nvSpPr>
          <p:cNvPr id="149" name="Google Shape;149;p9"/>
          <p:cNvSpPr txBox="1"/>
          <p:nvPr>
            <p:ph idx="1" type="body"/>
          </p:nvPr>
        </p:nvSpPr>
        <p:spPr>
          <a:xfrm>
            <a:off x="530352" y="1714500"/>
            <a:ext cx="6291072" cy="4462272"/>
          </a:xfrm>
          <a:prstGeom prst="rect">
            <a:avLst/>
          </a:prstGeom>
          <a:noFill/>
          <a:ln>
            <a:noFill/>
          </a:ln>
        </p:spPr>
        <p:txBody>
          <a:bodyPr anchorCtr="0" anchor="t" bIns="45700" lIns="91425" spcFirstLastPara="1" rIns="91425" wrap="square" tIns="45700">
            <a:noAutofit/>
          </a:bodyPr>
          <a:lstStyle/>
          <a:p>
            <a:pPr indent="-228600" lvl="0" marL="274320" rtl="0" algn="just">
              <a:lnSpc>
                <a:spcPct val="90000"/>
              </a:lnSpc>
              <a:spcBef>
                <a:spcPts val="0"/>
              </a:spcBef>
              <a:spcAft>
                <a:spcPts val="0"/>
              </a:spcAft>
              <a:buSzPts val="1800"/>
              <a:buChar char="▪"/>
            </a:pPr>
            <a:r>
              <a:rPr b="1" i="0" lang="en-US" sz="1800">
                <a:solidFill>
                  <a:srgbClr val="333333"/>
                </a:solidFill>
                <a:latin typeface="Verdana"/>
                <a:ea typeface="Verdana"/>
                <a:cs typeface="Verdana"/>
                <a:sym typeface="Verdana"/>
              </a:rPr>
              <a:t>100% trường học tổ chức các hoạt động giáo dục dinh dưỡng hợp lý, thực phẩm lành mạnh, an toàn cho học sinh thông qua các giờ học chính khóa, hoạt động ngoại khóa.</a:t>
            </a:r>
            <a:endParaRPr/>
          </a:p>
          <a:p>
            <a:pPr indent="-228600" lvl="0" marL="274320" rtl="0" algn="just">
              <a:lnSpc>
                <a:spcPct val="90000"/>
              </a:lnSpc>
              <a:spcBef>
                <a:spcPts val="1800"/>
              </a:spcBef>
              <a:spcAft>
                <a:spcPts val="0"/>
              </a:spcAft>
              <a:buSzPts val="1800"/>
              <a:buChar char="▪"/>
            </a:pPr>
            <a:r>
              <a:rPr b="1" i="0" lang="en-US" sz="1800">
                <a:solidFill>
                  <a:srgbClr val="333333"/>
                </a:solidFill>
                <a:latin typeface="Verdana"/>
                <a:ea typeface="Verdana"/>
                <a:cs typeface="Verdana"/>
                <a:sym typeface="Verdana"/>
              </a:rPr>
              <a:t>100% trường học có tổ chức bữa ăn học đường và căng tin trường học bảo đảm các điều kiện về vệ sinh, an toàn thực phẩm theo quy định, trong đó 60% trường học ở khu vực thành thị và 40% trường học ở khu vực nông thôn xây dựng thực đơn đáp ứng nhu cầu theo khuyến nghị của Bộ Y tế về bảo đảm dinh dưỡng hợp lý theo lứa tuổi và đa dạng thực phẩm.</a:t>
            </a:r>
            <a:endParaRPr/>
          </a:p>
          <a:p>
            <a:pPr indent="-228600" lvl="0" marL="274320" rtl="0" algn="just">
              <a:lnSpc>
                <a:spcPct val="90000"/>
              </a:lnSpc>
              <a:spcBef>
                <a:spcPts val="1800"/>
              </a:spcBef>
              <a:spcAft>
                <a:spcPts val="0"/>
              </a:spcAft>
              <a:buSzPts val="1800"/>
              <a:buChar char="▪"/>
            </a:pPr>
            <a:r>
              <a:rPr b="1" i="0" lang="en-US" sz="1800">
                <a:solidFill>
                  <a:srgbClr val="333333"/>
                </a:solidFill>
                <a:latin typeface="Verdana"/>
                <a:ea typeface="Verdana"/>
                <a:cs typeface="Verdana"/>
                <a:sym typeface="Verdana"/>
              </a:rPr>
              <a:t>60% trường học có tổ chức bữa ăn học đường sử dụng sữa và các sản phẩm từ sữa trong bữa ăn học đường đạt chuẩn theo quy định.</a:t>
            </a:r>
            <a:endParaRPr/>
          </a:p>
          <a:p>
            <a:pPr indent="-374650" lvl="0" marL="457200" marR="0" rtl="0" algn="l">
              <a:lnSpc>
                <a:spcPct val="138461"/>
              </a:lnSpc>
              <a:spcBef>
                <a:spcPts val="600"/>
              </a:spcBef>
              <a:spcAft>
                <a:spcPts val="0"/>
              </a:spcAft>
              <a:buSzPts val="1300"/>
              <a:buNone/>
            </a:pPr>
            <a:r>
              <a:t/>
            </a:r>
            <a:endParaRPr b="1" sz="1300">
              <a:latin typeface="Verdana"/>
              <a:ea typeface="Verdana"/>
              <a:cs typeface="Verdana"/>
              <a:sym typeface="Verdana"/>
            </a:endParaRPr>
          </a:p>
        </p:txBody>
      </p:sp>
      <p:pic>
        <p:nvPicPr>
          <p:cNvPr id="150" name="Google Shape;150;p9"/>
          <p:cNvPicPr preferRelativeResize="0"/>
          <p:nvPr>
            <p:ph idx="2" type="body"/>
          </p:nvPr>
        </p:nvPicPr>
        <p:blipFill rotWithShape="1">
          <a:blip r:embed="rId3">
            <a:alphaModFix/>
          </a:blip>
          <a:srcRect b="0" l="0" r="0" t="0"/>
          <a:stretch/>
        </p:blipFill>
        <p:spPr>
          <a:xfrm>
            <a:off x="7124874" y="1371600"/>
            <a:ext cx="4801672" cy="4462272"/>
          </a:xfrm>
          <a:prstGeom prst="rect">
            <a:avLst/>
          </a:prstGeom>
          <a:solidFill>
            <a:srgbClr val="FFFFFF"/>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HealthFitness">
      <a:dk1>
        <a:srgbClr val="595959"/>
      </a:dk1>
      <a:lt1>
        <a:srgbClr val="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ealth Fitness 16x9">
  <a:themeElements>
    <a:clrScheme name="HealthFitness">
      <a:dk1>
        <a:srgbClr val="595959"/>
      </a:dk1>
      <a:lt1>
        <a:srgbClr val="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2023-06-27T06:53:05Z</dcterms:created>
  <dc:creator>Manh Cuong Vu</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