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7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1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7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9062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86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64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13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83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8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6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97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4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9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5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40550-AD0A-4EF4-A0EB-3F1C2105A251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2A6C1-0AEA-4176-BB68-11205F663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426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2743" y="1122363"/>
            <a:ext cx="7328079" cy="667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thơ: Cái Bát Xinh Xinh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446986"/>
            <a:ext cx="3769217" cy="4069723"/>
          </a:xfrm>
        </p:spPr>
        <p:txBody>
          <a:bodyPr>
            <a:normAutofit fontScale="55000" lnSpcReduction="20000"/>
          </a:bodyPr>
          <a:lstStyle/>
          <a:p>
            <a:r>
              <a:rPr lang="vi-VN" smtClean="0"/>
              <a:t>Mẹ cha công tác</a:t>
            </a:r>
            <a:endParaRPr lang="en-US" smtClean="0"/>
          </a:p>
          <a:p>
            <a:r>
              <a:rPr lang="vi-VN" smtClean="0"/>
              <a:t> Nhà máy Bát Tràng</a:t>
            </a:r>
            <a:endParaRPr lang="en-US" smtClean="0"/>
          </a:p>
          <a:p>
            <a:r>
              <a:rPr lang="vi-VN" smtClean="0"/>
              <a:t> Mang về cho bé</a:t>
            </a:r>
            <a:endParaRPr lang="en-US" smtClean="0"/>
          </a:p>
          <a:p>
            <a:r>
              <a:rPr lang="vi-VN" smtClean="0"/>
              <a:t> Cái bát xinh xinh</a:t>
            </a:r>
            <a:endParaRPr lang="en-US" smtClean="0"/>
          </a:p>
          <a:p>
            <a:r>
              <a:rPr lang="vi-VN" smtClean="0"/>
              <a:t>Từ bùn đất sét </a:t>
            </a:r>
            <a:endParaRPr lang="en-US" smtClean="0"/>
          </a:p>
          <a:p>
            <a:r>
              <a:rPr lang="vi-VN" smtClean="0"/>
              <a:t>Qua bàn tay cha</a:t>
            </a:r>
            <a:endParaRPr lang="en-US" smtClean="0"/>
          </a:p>
          <a:p>
            <a:r>
              <a:rPr lang="vi-VN" smtClean="0"/>
              <a:t> Qua bàn tay mẹ</a:t>
            </a:r>
            <a:endParaRPr lang="en-US" smtClean="0"/>
          </a:p>
          <a:p>
            <a:r>
              <a:rPr lang="vi-VN" smtClean="0"/>
              <a:t> Thành cái bát hoa.</a:t>
            </a:r>
            <a:endParaRPr lang="en-US" smtClean="0"/>
          </a:p>
          <a:p>
            <a:r>
              <a:rPr lang="vi-VN" smtClean="0"/>
              <a:t>Nâng niu bé giữ</a:t>
            </a:r>
            <a:endParaRPr lang="en-US" smtClean="0"/>
          </a:p>
          <a:p>
            <a:r>
              <a:rPr lang="vi-VN" smtClean="0"/>
              <a:t> Mỗi bữa hàng ngày </a:t>
            </a:r>
            <a:endParaRPr lang="en-US" smtClean="0"/>
          </a:p>
          <a:p>
            <a:r>
              <a:rPr lang="vi-VN" smtClean="0"/>
              <a:t>Công cha, công mẹ</a:t>
            </a:r>
            <a:endParaRPr lang="en-US" smtClean="0"/>
          </a:p>
          <a:p>
            <a:r>
              <a:rPr lang="vi-VN" smtClean="0"/>
              <a:t> Bé cầm trên tay</a:t>
            </a:r>
            <a:endParaRPr lang="en-US" smtClean="0"/>
          </a:p>
          <a:p>
            <a:pPr algn="r"/>
            <a:r>
              <a:rPr lang="vi-VN" smtClean="0"/>
              <a:t>.Tác giả: Thanh Hoà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3217" y="2105695"/>
            <a:ext cx="5716473" cy="441101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538460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7</TotalTime>
  <Words>70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Trebuchet MS</vt:lpstr>
      <vt:lpstr>Tw Cen MT</vt:lpstr>
      <vt:lpstr>Circuit</vt:lpstr>
      <vt:lpstr>Bài thơ: Cái Bát Xinh Xinh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thơ: Cái Bát Xinh Xinh</dc:title>
  <dc:creator>Admin</dc:creator>
  <cp:lastModifiedBy>Admin</cp:lastModifiedBy>
  <cp:revision>2</cp:revision>
  <dcterms:created xsi:type="dcterms:W3CDTF">2024-11-02T14:18:41Z</dcterms:created>
  <dcterms:modified xsi:type="dcterms:W3CDTF">2024-11-02T14:26:20Z</dcterms:modified>
</cp:coreProperties>
</file>