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notesMasterIdLst>
    <p:notesMasterId r:id="rId21"/>
  </p:notesMasterIdLst>
  <p:sldIdLst>
    <p:sldId id="271" r:id="rId2"/>
    <p:sldId id="323" r:id="rId3"/>
    <p:sldId id="310" r:id="rId4"/>
    <p:sldId id="309" r:id="rId5"/>
    <p:sldId id="308" r:id="rId6"/>
    <p:sldId id="307" r:id="rId7"/>
    <p:sldId id="306" r:id="rId8"/>
    <p:sldId id="305" r:id="rId9"/>
    <p:sldId id="304" r:id="rId10"/>
    <p:sldId id="312" r:id="rId11"/>
    <p:sldId id="303" r:id="rId12"/>
    <p:sldId id="302" r:id="rId13"/>
    <p:sldId id="301" r:id="rId14"/>
    <p:sldId id="319" r:id="rId15"/>
    <p:sldId id="326" r:id="rId16"/>
    <p:sldId id="320" r:id="rId17"/>
    <p:sldId id="332" r:id="rId18"/>
    <p:sldId id="334" r:id="rId19"/>
    <p:sldId id="33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1" d="100"/>
          <a:sy n="51" d="100"/>
        </p:scale>
        <p:origin x="-1926" y="-4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4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3F463-A00E-42BA-AADA-E15E923D68A0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13CAB9-3F63-4DBA-A7D2-E6F6797EC8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56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14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13CAB9-3F63-4DBA-A7D2-E6F6797EC8D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53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487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49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29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83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388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61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2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8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9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07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06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73821-9C62-48CE-A589-0E241B3F5CDA}" type="datetimeFigureOut">
              <a:rPr lang="en-US" smtClean="0"/>
              <a:t>10/20/2024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93B9E-7B24-45F2-A9D2-AD5754102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700326" y="1324941"/>
            <a:ext cx="58484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 smtClean="0">
                <a:solidFill>
                  <a:srgbClr val="FF0000"/>
                </a:solidFill>
              </a:rPr>
              <a:t>GIÁO ÁN</a:t>
            </a:r>
            <a:r>
              <a:rPr lang="en-US" sz="3200" dirty="0" smtClean="0">
                <a:solidFill>
                  <a:srgbClr val="0070C0"/>
                </a:solidFill>
              </a:rPr>
              <a:t/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3200" dirty="0" smtClean="0">
                <a:solidFill>
                  <a:srgbClr val="00B050"/>
                </a:solidFill>
              </a:rPr>
              <a:t>PHÁT TRIỂN NGÔN NGỮ</a:t>
            </a:r>
            <a:br>
              <a:rPr lang="en-US" sz="3200" dirty="0" smtClean="0">
                <a:solidFill>
                  <a:srgbClr val="00B050"/>
                </a:solidFill>
              </a:rPr>
            </a:br>
            <a:r>
              <a:rPr lang="en-US" sz="3200" b="1" u="sng" dirty="0" smtClean="0">
                <a:solidFill>
                  <a:srgbClr val="0070C0"/>
                </a:solidFill>
              </a:rPr>
              <a:t>BÀI THƠ</a:t>
            </a:r>
            <a:r>
              <a:rPr lang="en-US" sz="3200" dirty="0" smtClean="0">
                <a:solidFill>
                  <a:srgbClr val="0070C0"/>
                </a:solidFill>
              </a:rPr>
              <a:t>: </a:t>
            </a:r>
            <a:r>
              <a:rPr lang="en-US" sz="3200" b="1" dirty="0" smtClean="0">
                <a:solidFill>
                  <a:srgbClr val="0070C0"/>
                </a:solidFill>
              </a:rPr>
              <a:t>HẠT GẠO LÀNG TA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8895" y="5703744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66"/>
                </a:solidFill>
              </a:rPr>
              <a:t>Lớp</a:t>
            </a:r>
            <a:r>
              <a:rPr lang="en-US" sz="3200" dirty="0" smtClean="0">
                <a:solidFill>
                  <a:srgbClr val="FF0066"/>
                </a:solidFill>
              </a:rPr>
              <a:t> </a:t>
            </a:r>
            <a:r>
              <a:rPr lang="en-US" sz="3200" dirty="0">
                <a:solidFill>
                  <a:srgbClr val="FF0066"/>
                </a:solidFill>
              </a:rPr>
              <a:t>: </a:t>
            </a:r>
            <a:r>
              <a:rPr lang="en-US" sz="3200" dirty="0" err="1" smtClean="0">
                <a:solidFill>
                  <a:srgbClr val="FF0066"/>
                </a:solidFill>
              </a:rPr>
              <a:t>Lá</a:t>
            </a:r>
            <a:r>
              <a:rPr lang="en-US" sz="3200" dirty="0" smtClean="0">
                <a:solidFill>
                  <a:srgbClr val="FF0066"/>
                </a:solidFill>
              </a:rPr>
              <a:t> </a:t>
            </a:r>
            <a:r>
              <a:rPr lang="en-US" sz="3200" dirty="0" smtClean="0">
                <a:solidFill>
                  <a:srgbClr val="FF0066"/>
                </a:solidFill>
              </a:rPr>
              <a:t>2</a:t>
            </a:r>
            <a:endParaRPr lang="en-US" sz="3200" dirty="0">
              <a:solidFill>
                <a:srgbClr val="FF0066"/>
              </a:solidFill>
            </a:endParaRPr>
          </a:p>
        </p:txBody>
      </p:sp>
      <p:grpSp>
        <p:nvGrpSpPr>
          <p:cNvPr id="22" name="Group 14"/>
          <p:cNvGrpSpPr>
            <a:grpSpLocks/>
          </p:cNvGrpSpPr>
          <p:nvPr/>
        </p:nvGrpSpPr>
        <p:grpSpPr bwMode="auto">
          <a:xfrm rot="21298368">
            <a:off x="16106" y="-274698"/>
            <a:ext cx="1802780" cy="1989138"/>
            <a:chOff x="68" y="0"/>
            <a:chExt cx="1002" cy="1253"/>
          </a:xfrm>
        </p:grpSpPr>
        <p:pic>
          <p:nvPicPr>
            <p:cNvPr id="23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6" name="Group 14"/>
          <p:cNvGrpSpPr>
            <a:grpSpLocks/>
          </p:cNvGrpSpPr>
          <p:nvPr/>
        </p:nvGrpSpPr>
        <p:grpSpPr bwMode="auto">
          <a:xfrm rot="5400000">
            <a:off x="7377071" y="-310417"/>
            <a:ext cx="1590675" cy="1989138"/>
            <a:chOff x="68" y="0"/>
            <a:chExt cx="1002" cy="1253"/>
          </a:xfrm>
        </p:grpSpPr>
        <p:pic>
          <p:nvPicPr>
            <p:cNvPr id="27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Rectangle 29"/>
          <p:cNvSpPr/>
          <p:nvPr/>
        </p:nvSpPr>
        <p:spPr>
          <a:xfrm>
            <a:off x="476253" y="135661"/>
            <a:ext cx="79351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/>
              <a:t>ỦY BAN NHÂN DÂN THÀNH PHỐ THỦ ĐỨC</a:t>
            </a:r>
            <a:endParaRPr lang="en-US" sz="2800" dirty="0"/>
          </a:p>
          <a:p>
            <a:pPr algn="ctr"/>
            <a:r>
              <a:rPr lang="en-US" sz="2800" b="1" dirty="0"/>
              <a:t>        </a:t>
            </a:r>
            <a:r>
              <a:rPr lang="vi-VN" sz="2800" b="1" dirty="0"/>
              <a:t>TRƯỜNG MẦM NON VƯỜN HỒNG</a:t>
            </a:r>
            <a:endParaRPr lang="en-US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221" y="2953206"/>
            <a:ext cx="5253618" cy="257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57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Rectangle 1"/>
          <p:cNvSpPr/>
          <p:nvPr/>
        </p:nvSpPr>
        <p:spPr>
          <a:xfrm>
            <a:off x="1326650" y="451903"/>
            <a:ext cx="700780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THƠ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 GẠO LÀNG TA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           </a:t>
            </a:r>
            <a:r>
              <a:rPr lang="en-US" sz="3200" b="1" dirty="0" err="1" smtClean="0">
                <a:solidFill>
                  <a:srgbClr val="0070C0"/>
                </a:solidFill>
              </a:rPr>
              <a:t>Tác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Giả</a:t>
            </a:r>
            <a:r>
              <a:rPr lang="en-US" sz="3200" b="1" dirty="0" smtClean="0">
                <a:solidFill>
                  <a:srgbClr val="0070C0"/>
                </a:solidFill>
              </a:rPr>
              <a:t>: </a:t>
            </a:r>
            <a:r>
              <a:rPr lang="en-US" sz="3200" b="1" dirty="0" err="1" smtClean="0">
                <a:solidFill>
                  <a:srgbClr val="0070C0"/>
                </a:solidFill>
              </a:rPr>
              <a:t>Trần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Đăng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Khoa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18895" y="57037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/>
              <a:t> </a:t>
            </a:r>
            <a:endParaRPr lang="en-US" sz="3200" dirty="0">
              <a:solidFill>
                <a:srgbClr val="FF00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955945"/>
            <a:ext cx="6605607" cy="463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50775" y="0"/>
            <a:ext cx="1987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64710">
            <a:off x="-132336" y="114766"/>
            <a:ext cx="1987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2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2040" y="5954628"/>
            <a:ext cx="3837066" cy="543540"/>
          </a:xfrm>
        </p:spPr>
        <p:txBody>
          <a:bodyPr>
            <a:normAutofit lnSpcReduction="10000"/>
          </a:bodyPr>
          <a:lstStyle/>
          <a:p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6156593"/>
            <a:ext cx="39772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99592" y="5013176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9592" y="5580529"/>
            <a:ext cx="2361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081251" y="5319645"/>
            <a:ext cx="3632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hương sen thơm</a:t>
            </a:r>
          </a:p>
        </p:txBody>
      </p:sp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21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20" y="546225"/>
            <a:ext cx="6768752" cy="441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0167" y="4931720"/>
            <a:ext cx="3382144" cy="1065016"/>
          </a:xfrm>
        </p:spPr>
        <p:txBody>
          <a:bodyPr/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496" y="5776628"/>
            <a:ext cx="6400800" cy="1045520"/>
          </a:xfrm>
        </p:spPr>
        <p:txBody>
          <a:bodyPr>
            <a:normAutofit/>
          </a:bodyPr>
          <a:lstStyle/>
          <a:p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Ngọt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bùi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75372" y="5201766"/>
            <a:ext cx="3064780" cy="675506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89094" y="5755391"/>
            <a:ext cx="3056384" cy="695567"/>
          </a:xfrm>
        </p:spPr>
        <p:txBody>
          <a:bodyPr>
            <a:normAutofit/>
          </a:bodyPr>
          <a:lstStyle/>
          <a:p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87824" y="5796553"/>
            <a:ext cx="32720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bảy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27017" y="6372617"/>
            <a:ext cx="32223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 mưa tháng ba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260" y="0"/>
            <a:ext cx="4475132" cy="497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5" y="0"/>
            <a:ext cx="4646290" cy="493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077"/>
            <a:ext cx="9155156" cy="4725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432048" y="566415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Những trưa tháng sáu</a:t>
            </a:r>
            <a:br>
              <a:rPr lang="vi-VN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</a:br>
            <a:endParaRPr lang="en-US" sz="32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9208" y="6240214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Nước như ai nấu</a:t>
            </a:r>
            <a:br>
              <a:rPr lang="vi-VN" sz="32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</a:br>
            <a:endParaRPr lang="en-US" sz="32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662455" y="5013176"/>
            <a:ext cx="28796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Chết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62455" y="6156593"/>
            <a:ext cx="3632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618214" y="5592142"/>
            <a:ext cx="3456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ngoi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5013176"/>
            <a:ext cx="2725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Giọt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mồ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32929" y="4983925"/>
            <a:ext cx="2291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89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5" grpId="0"/>
      <p:bldP spid="2" grpId="0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1" y="1866060"/>
            <a:ext cx="7934354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555776" y="711165"/>
            <a:ext cx="395332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rô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15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1450"/>
            <a:ext cx="9144000" cy="490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5004048" y="5445224"/>
            <a:ext cx="3830216" cy="821953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ta…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032" y="501607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</a:t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3528" y="5592142"/>
            <a:ext cx="1368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Gửi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48064" y="5157192"/>
            <a:ext cx="3600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3528" y="6084585"/>
            <a:ext cx="33329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vi-VN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ửi </a:t>
            </a:r>
            <a:r>
              <a:rPr lang="vi-VN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 phương xa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47911" y="5580529"/>
            <a:ext cx="19271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696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2" grpId="0"/>
      <p:bldP spid="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139" y="1310289"/>
            <a:ext cx="7556312" cy="498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2017" y="447359"/>
            <a:ext cx="78159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00FF"/>
                </a:solidFill>
                <a:latin typeface="+mj-lt"/>
              </a:rPr>
              <a:t>Tiền tuyến- nơi trực tiếp chiến đấu với  địch</a:t>
            </a:r>
            <a:endParaRPr lang="en-US" sz="32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1635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GIÁO DỤC TRẺ 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4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Picture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5240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 flipV="1">
            <a:off x="457200" y="6126163"/>
            <a:ext cx="7772400" cy="74612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</a:pPr>
            <a:endParaRPr lang="en-US" sz="800"/>
          </a:p>
        </p:txBody>
      </p:sp>
      <p:pic>
        <p:nvPicPr>
          <p:cNvPr id="33796" name="Picture 4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76475" y="51911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34290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0" name="Picture 8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371600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1" name="Picture 9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86275" y="51911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772275" y="519112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3" name="Picture 11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2002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4" name="Picture 12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00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5" name="Picture 13" descr="nhom5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91275" y="-828675"/>
            <a:ext cx="5334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6" name="Picture 14" descr="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14224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7" name="Picture 15" descr="lang ho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320040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8" name="Picture 16" descr="nhom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800725" y="-85725"/>
            <a:ext cx="7239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9" name="Picture 17" descr="nhom 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755299">
            <a:off x="6934200" y="1295400"/>
            <a:ext cx="7239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10" name="Rectangle 18"/>
          <p:cNvSpPr>
            <a:spLocks noChangeArrowheads="1"/>
          </p:cNvSpPr>
          <p:nvPr/>
        </p:nvSpPr>
        <p:spPr bwMode="auto">
          <a:xfrm>
            <a:off x="1905000" y="1295400"/>
            <a:ext cx="5562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6000" b="1">
                <a:solidFill>
                  <a:srgbClr val="0000FF"/>
                </a:solidFill>
                <a:latin typeface=".VnLinus" pitchFamily="34" charset="0"/>
              </a:rPr>
              <a:t>Chóc c¸c con </a:t>
            </a:r>
          </a:p>
          <a:p>
            <a:pPr algn="ctr"/>
            <a:r>
              <a:rPr lang="en-US" sz="6000" b="1">
                <a:solidFill>
                  <a:srgbClr val="0000FF"/>
                </a:solidFill>
                <a:latin typeface=".VnLinus" pitchFamily="34" charset="0"/>
              </a:rPr>
              <a:t>ch¨m ngoan häc giái!</a:t>
            </a:r>
          </a:p>
        </p:txBody>
      </p:sp>
    </p:spTree>
    <p:extLst>
      <p:ext uri="{BB962C8B-B14F-4D97-AF65-F5344CB8AC3E}">
        <p14:creationId xmlns:p14="http://schemas.microsoft.com/office/powerpoint/2010/main" val="4226155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4" y="518483"/>
            <a:ext cx="7812336" cy="5859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94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1" name="il_fi" descr="images478580_cay_bua_d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20" y="1607507"/>
            <a:ext cx="6942880" cy="477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9624" y="276388"/>
            <a:ext cx="2962672" cy="1143000"/>
          </a:xfrm>
        </p:spPr>
        <p:txBody>
          <a:bodyPr>
            <a:normAutofit/>
          </a:bodyPr>
          <a:lstStyle/>
          <a:p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5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5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7" cy="1989139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765" y="1802697"/>
            <a:ext cx="6809646" cy="465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7740" y="237332"/>
            <a:ext cx="2797696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Gieo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mạ</a:t>
            </a:r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790" y="1607507"/>
            <a:ext cx="6702920" cy="4843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824" y="276388"/>
            <a:ext cx="3682752" cy="1143000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Cấy</a:t>
            </a:r>
            <a:r>
              <a:rPr lang="en-US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5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0023" y="201612"/>
            <a:ext cx="199390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906" y="1619457"/>
            <a:ext cx="6519295" cy="4397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1939" y="448076"/>
            <a:ext cx="3322712" cy="1143000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6450" y="18255"/>
            <a:ext cx="1987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6630" y="116021"/>
            <a:ext cx="1987550" cy="175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7122481" y="5053761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12" y="1268760"/>
            <a:ext cx="7181931" cy="510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990" y="2028"/>
            <a:ext cx="3442374" cy="1143000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Gặt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57319">
            <a:off x="7199368" y="36997"/>
            <a:ext cx="1987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98437" y="198437"/>
            <a:ext cx="1987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AutoShape 2" descr="Kết quả hình ảnh cho phơi lúa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205" y="1749823"/>
            <a:ext cx="7538246" cy="4462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83768" y="534017"/>
            <a:ext cx="3388233" cy="1143000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156450" y="147382"/>
            <a:ext cx="1987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5138">
            <a:off x="-120571" y="186532"/>
            <a:ext cx="1987550" cy="159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107950" y="0"/>
            <a:ext cx="1590675" cy="1989138"/>
            <a:chOff x="68" y="0"/>
            <a:chExt cx="1002" cy="1253"/>
          </a:xfrm>
        </p:grpSpPr>
        <p:pic>
          <p:nvPicPr>
            <p:cNvPr id="6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4"/>
          <p:cNvGrpSpPr>
            <a:grpSpLocks/>
          </p:cNvGrpSpPr>
          <p:nvPr/>
        </p:nvGrpSpPr>
        <p:grpSpPr bwMode="auto">
          <a:xfrm rot="10800000">
            <a:off x="6923272" y="4931720"/>
            <a:ext cx="2121131" cy="1989138"/>
            <a:chOff x="68" y="0"/>
            <a:chExt cx="1002" cy="1253"/>
          </a:xfrm>
        </p:grpSpPr>
        <p:pic>
          <p:nvPicPr>
            <p:cNvPr id="10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4"/>
          <p:cNvGrpSpPr>
            <a:grpSpLocks/>
          </p:cNvGrpSpPr>
          <p:nvPr/>
        </p:nvGrpSpPr>
        <p:grpSpPr bwMode="auto">
          <a:xfrm rot="16200000">
            <a:off x="199233" y="5062492"/>
            <a:ext cx="1590675" cy="1989138"/>
            <a:chOff x="68" y="0"/>
            <a:chExt cx="1002" cy="1253"/>
          </a:xfrm>
        </p:grpSpPr>
        <p:pic>
          <p:nvPicPr>
            <p:cNvPr id="14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4"/>
          <p:cNvGrpSpPr>
            <a:grpSpLocks/>
          </p:cNvGrpSpPr>
          <p:nvPr/>
        </p:nvGrpSpPr>
        <p:grpSpPr bwMode="auto">
          <a:xfrm rot="5400000">
            <a:off x="7327637" y="-155412"/>
            <a:ext cx="1590675" cy="1989138"/>
            <a:chOff x="68" y="0"/>
            <a:chExt cx="1002" cy="1253"/>
          </a:xfrm>
        </p:grpSpPr>
        <p:pic>
          <p:nvPicPr>
            <p:cNvPr id="18" name="Picture 15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" y="296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42" y="-328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6" descr="659204qfhni5vgxw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425" y="-329"/>
              <a:ext cx="29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25" y="1229519"/>
            <a:ext cx="7644196" cy="4966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0" y="178904"/>
            <a:ext cx="2530624" cy="1143000"/>
          </a:xfrm>
        </p:spPr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Xay</a:t>
            </a:r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83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4354976</TotalTime>
  <Words>159</Words>
  <Application>Microsoft Office PowerPoint</Application>
  <PresentationFormat>On-screen Show (4:3)</PresentationFormat>
  <Paragraphs>46</Paragraphs>
  <Slides>19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Làm đất</vt:lpstr>
      <vt:lpstr>Gieo mạ</vt:lpstr>
      <vt:lpstr>Cấy lúa</vt:lpstr>
      <vt:lpstr>Chăm sóc</vt:lpstr>
      <vt:lpstr>Gặt lúa</vt:lpstr>
      <vt:lpstr>Phơi lúa</vt:lpstr>
      <vt:lpstr>Xay lúa</vt:lpstr>
      <vt:lpstr>PowerPoint Presentation</vt:lpstr>
      <vt:lpstr>PowerPoint Presentation</vt:lpstr>
      <vt:lpstr>Có lời Mẹ hát</vt:lpstr>
      <vt:lpstr>Hạt gạo làng ta</vt:lpstr>
      <vt:lpstr>PowerPoint Presentation</vt:lpstr>
      <vt:lpstr>PowerPoint Presentation</vt:lpstr>
      <vt:lpstr> Hạt vàng làng ta…</vt:lpstr>
      <vt:lpstr>PowerPoint Presentation</vt:lpstr>
      <vt:lpstr>GIÁO DỤC TRẺ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duyen</dc:creator>
  <cp:lastModifiedBy>HP</cp:lastModifiedBy>
  <cp:revision>49</cp:revision>
  <dcterms:created xsi:type="dcterms:W3CDTF">2016-02-29T14:46:14Z</dcterms:created>
  <dcterms:modified xsi:type="dcterms:W3CDTF">2024-10-20T12:53:45Z</dcterms:modified>
</cp:coreProperties>
</file>