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71A0D-E99B-A2EF-927F-726E30624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E6926-E3E4-26A5-9FA1-339C2FC06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FD083-EE7C-CE93-6021-FE78E61C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74005-B739-41C0-890F-6DB6FC6C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EF6FE-42D3-B82D-6CFA-C5775B58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9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4EA9-D3A5-B142-B5F6-CB4ED6C0A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BF8DA-B6AD-A57E-B3ED-5D62C600B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9BA57-9EE2-5936-B50C-771FF75F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A59EF-CA61-99CF-A7A2-5AA22E59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79D96-C1F7-22F5-3D76-BEBD7034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0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B15550-52CF-FF30-21CF-5FABA598E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E9357-5350-ADB5-4A36-EB71BBD56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A5111-1909-3D06-61F0-E2C2CBAD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0F73E-82BB-BF72-2326-E18C1065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73CBA-4875-C899-E116-5A79D135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0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1721-1022-05A6-F4D2-36D516F0C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299FE-9963-BDD4-6E2E-410848CDE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54EA5-CEB9-9206-3A63-7C087049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52E7E-2C68-49E3-F6DE-29AE816C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3A730-5843-3B1E-1505-8508F0D7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6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4DBE-E9AC-1217-58AF-34BB840C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43763-A9E2-EF0E-D11D-DDDC66901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1B4E-5630-4938-B516-6EFB326A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FA80A-DF52-0D4F-D7F7-7E7E7794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C6B0B-6F0E-97E8-1867-FA39F372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8B26-A60F-A6D9-029C-5B543295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272BC-35D8-7E32-0637-AD5D526460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B317A-94F2-CCBB-3524-E9BA37FD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7C2CC-CEA9-F6B2-F8BC-1A5A110C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0BF5E-D1AD-FEB2-204A-C199220F6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44A26-7452-9586-6AE7-FC549508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3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CE48-C46B-0F41-B48E-E25FBB3A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121A8-99A6-29ED-7584-726E952E1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25CF4-808A-9FBD-4B4D-F9340695C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45B5C-B74E-BFD2-0648-0457EB18E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17E6D-181E-B48B-43C0-6AC1B10A8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2C762-EC8A-02B4-0A39-22B598C32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D52E49-4C53-B012-DA52-55266EB1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366CC-CD53-07AE-5116-3C7DFA080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2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E880-F37C-C645-8A1B-8E36008A2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B9300-B322-CEE3-5414-08E132AEE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EB554-5847-392F-C83F-11A96ED0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5B5B7-060D-AE31-B3A0-46AA892F8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9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DC8F87-082E-B92B-D1CA-69E759C4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F00F3-D08E-12D4-1ADD-E0CCE168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7C70B-BC55-E557-926C-8165441E3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AED58-E913-DC5C-275C-D63B3FC5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27A2A-C88F-7C1B-1907-13DAB60F6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F36DF-36CD-E09C-BE9E-BF73279A9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A16E4-906B-6B99-FD9C-108DB28E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DADDC-3BD8-E51C-A8B1-026F24FC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68871-E518-7512-48ED-649D57D3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4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18A7F-8DF2-47DF-CDEF-EA1F123F8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13438A-C35C-4385-D568-4E772D8E5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AF756-D055-DC45-9994-DEC3B7684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7CD14-5DC4-5309-81FE-4389EBAA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26D49-B7DE-AE6B-5931-91F3A7FFF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767BE-D324-276A-E2AD-79B634E7A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EC91C-32E2-9F3A-4C7C-668501E7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88160-F239-CDFA-7B5F-7EBCC74F1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64618-CE0E-A817-91A3-D17AB8065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B3AA5-41DC-408F-99F9-D61DD3530AE6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48E48-B248-E967-6079-B80F2D8F7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6C0CB-6FA1-6753-FA8E-41782ADCE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65633-6718-4A55-A682-B0A3C45B7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1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66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3DE50-2435-E111-5072-3FF1B11AA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4" y="1209821"/>
            <a:ext cx="5627076" cy="4220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F44C81-8E96-6A71-27A7-152C5D332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87" y="2433710"/>
            <a:ext cx="5627076" cy="42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8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2E3A2-6768-A599-0266-A3279589A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3BFB33-9738-35DC-8433-647245D86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8" y="1153552"/>
            <a:ext cx="5627076" cy="4220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0AF57-DA9E-56B8-A666-5F2B03B71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676" y="2363372"/>
            <a:ext cx="5627076" cy="42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3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Welcome</dc:creator>
  <cp:lastModifiedBy>Welcome</cp:lastModifiedBy>
  <cp:revision>1</cp:revision>
  <dcterms:created xsi:type="dcterms:W3CDTF">2025-04-22T03:04:06Z</dcterms:created>
  <dcterms:modified xsi:type="dcterms:W3CDTF">2025-04-22T03:16:07Z</dcterms:modified>
</cp:coreProperties>
</file>