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56" r:id="rId4"/>
    <p:sldId id="259" r:id="rId5"/>
    <p:sldId id="261" r:id="rId6"/>
    <p:sldId id="258" r:id="rId7"/>
    <p:sldId id="260" r:id="rId8"/>
    <p:sldId id="257" r:id="rId9"/>
    <p:sldId id="262" r:id="rId10"/>
    <p:sldId id="264" r:id="rId11"/>
    <p:sldId id="263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979BB-81E5-42F9-AA97-CB602489E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C57B0A-CD75-4DB7-93C2-595D98098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02369B-0C3D-4FFF-BA94-F34ECEAA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5645B0-564B-4074-8526-04CF132C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7E5C9E-80DA-404B-AFDF-4EAC9131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8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20F144-9BCD-4886-A4BB-DB67D7C2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3AD0105-8DD1-4CA9-8ECE-D4FD44AB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5A20F0-A764-4B37-9ED2-E5E80B18E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DDA3AC-9C41-42BC-AD5C-8F911AAB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64E10B-C306-4C0F-B6B7-68A4D896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EC2F4C6-8F14-4AFE-85CB-C0BC6A878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BBAFEB-A6DD-46BC-9EA0-12A4E6D57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D0E46B-4883-45A0-8BE5-D8DC59AE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9BFB66-7F86-41D7-98ED-D11880A9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D146EF-7368-442D-9B90-28152F08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1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F0EE43-69DF-462A-92E3-C94D296A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5A702B-700A-4480-9B2B-ECF8E623F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4BDA75-0E6A-45B7-9A6E-67ADEEDE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E852CA-2B05-4960-9818-D2C7B01B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CD5D92-2B23-4768-AB12-5BAE0D36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092DC-DAA7-45AC-8C88-D336A5DF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71EB45-BAF0-4E59-959C-F77ED565D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38F3CA-A537-4CD3-93EA-47EC8AFA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291168-782E-4E41-90DE-8BD4C373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012CF-9E14-44CA-876B-800998CA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A535EB-2E80-4AAC-87F2-FD38DAA1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178DBE-4DD8-4B9F-9CEC-7B2C6A3F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4B708D-B01B-4EAF-8A8F-D154D2583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A7F3A7-8F1F-4648-83D4-C3C37820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0B7523-FE2A-4792-9FA1-3129EA3B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8B6553-1C74-4FAC-A9BD-DCEA8D4B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872D09-1069-45B1-85F4-2AA9FAB3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0673FC-FBD5-41C9-B2BA-F41CA3B2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EA7300-59B4-454A-894A-B37A9BFC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4E9410-361F-4190-A8CC-3F5D65C6D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8DDD14-72D9-443F-999A-1830D278C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3A65463-0823-40E7-929B-29C25956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7016104-0F36-4F96-9E01-8C1F36C3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BA2F21A-B6EE-41C4-8BED-205C4C98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D7E96-3B5C-46F8-8250-BC186066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7BF1E2-421B-41FB-840A-A4A95DBB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9B0AE6-649C-4E81-8FE9-DA70E1C3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905A4E7-E38E-4677-B867-BEF972DD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21B91CB-D204-4A74-9D41-5A4336E5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A7DE1C-94F2-4341-8EA3-C22FC0B7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652078-BDB7-47C9-B084-A2677304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6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9F4C2A-99FF-4AD7-81E1-D2BA76A8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AD0804-19C7-453D-A484-8C546BCD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76DB4A-7514-4BF5-B4EB-C9C059C2A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1CEF68-A79F-4486-A0CB-82174418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3A4C2E-4DA0-46B9-ACF4-3817B487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A67752-CD42-4D28-A106-5B9A7B70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3FE67-EF85-4362-95D1-32449E1A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89E8055-5662-43F8-B5D8-F05BADD11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B7E42C8-0C33-4FAE-AF8B-46CA0FF88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E7F7AD-79E2-4D6F-AFFD-8BDB13E3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F76B82-1205-43F1-9996-0B6C111F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C628BF-A1C4-48C6-BDC5-3F18177D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6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96740E-3E3E-4020-8E6B-C1F387DB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DC778-7D73-4680-9CD4-C3FC9AE5D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8A59F5-F45A-4270-AA0B-B4972CDA0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DC1F8-D4AA-4E6A-8623-7052E8C721C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31044D-DA6B-4A67-9182-B9F2E53F7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5811C3-AB79-4F99-A5A3-8AD7322EA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BBFCF-7F15-45F6-B5CE-5A5524BD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5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u="sng" dirty="0" smtClean="0">
                <a:solidFill>
                  <a:srgbClr val="FF0000"/>
                </a:solidFill>
              </a:rPr>
              <a:t>TRÒ CHƠI : </a:t>
            </a:r>
          </a:p>
          <a:p>
            <a:pPr marL="0" indent="0">
              <a:buNone/>
            </a:pPr>
            <a:r>
              <a:rPr lang="en-US" sz="8800" dirty="0"/>
              <a:t> </a:t>
            </a:r>
            <a:r>
              <a:rPr lang="en-US" sz="8800" dirty="0" smtClean="0"/>
              <a:t>    </a:t>
            </a:r>
            <a:r>
              <a:rPr lang="en-US" sz="6000" b="1" dirty="0" smtClean="0">
                <a:solidFill>
                  <a:srgbClr val="7030A0"/>
                </a:solidFill>
              </a:rPr>
              <a:t>HỎI NHANH - ĐÁP NHANH?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17-zpc.zdn.vn/5652330219829238868/e466522143ea80b4d9fb.jpg">
            <a:extLst>
              <a:ext uri="{FF2B5EF4-FFF2-40B4-BE49-F238E27FC236}">
                <a16:creationId xmlns="" xmlns:a16="http://schemas.microsoft.com/office/drawing/2014/main" id="{1CE45509-3E70-494A-B4A1-A8895E745C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21" y="577237"/>
            <a:ext cx="8386756" cy="58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AC8192A4-3EFB-4740-83CA-DAAEF14D4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23" y="153270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95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nh mầm non chủ đề giao thông - tranh mầm non của phạm hoan">
            <a:extLst>
              <a:ext uri="{FF2B5EF4-FFF2-40B4-BE49-F238E27FC236}">
                <a16:creationId xmlns="" xmlns:a16="http://schemas.microsoft.com/office/drawing/2014/main" id="{3460FAED-F874-49B4-8B23-C78712377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50" y="510630"/>
            <a:ext cx="8515661" cy="60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13EF9BD0-496F-4E42-B6DC-F8CBB4306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28" y="1744638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73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21-zpc.zdn.vn/3970209689762471042/f8ba7efb6f30ac6ef521.jpg">
            <a:extLst>
              <a:ext uri="{FF2B5EF4-FFF2-40B4-BE49-F238E27FC236}">
                <a16:creationId xmlns="" xmlns:a16="http://schemas.microsoft.com/office/drawing/2014/main" id="{4B74BA2C-FFCE-45C9-AA2A-D85C31924A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62" y="701615"/>
            <a:ext cx="7856766" cy="52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E4CE4061-3861-475A-A110-06050F79A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87" y="1656963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7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E4CE4061-3861-475A-A110-06050F79A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387" y="1656963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FILE_20220704_091125_Video_20220704090228582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1998" y="1172308"/>
            <a:ext cx="8168986" cy="5509846"/>
          </a:xfrm>
        </p:spPr>
      </p:pic>
    </p:spTree>
    <p:extLst>
      <p:ext uri="{BB962C8B-B14F-4D97-AF65-F5344CB8AC3E}">
        <p14:creationId xmlns:p14="http://schemas.microsoft.com/office/powerpoint/2010/main" val="28718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E4CE4061-3861-475A-A110-06050F79A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387" y="1656963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FILE_20220704_091125_Video_20220704090909843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4880" y="656492"/>
            <a:ext cx="7735888" cy="5990493"/>
          </a:xfrm>
        </p:spPr>
      </p:pic>
    </p:spTree>
    <p:extLst>
      <p:ext uri="{BB962C8B-B14F-4D97-AF65-F5344CB8AC3E}">
        <p14:creationId xmlns:p14="http://schemas.microsoft.com/office/powerpoint/2010/main" val="28718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E4CE4061-3861-475A-A110-06050F79A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387" y="1656963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FILE_20220704_091125_Video_20220704091050938_by_VideoShow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7650" y="644769"/>
            <a:ext cx="7735888" cy="6025662"/>
          </a:xfrm>
        </p:spPr>
      </p:pic>
    </p:spTree>
    <p:extLst>
      <p:ext uri="{BB962C8B-B14F-4D97-AF65-F5344CB8AC3E}">
        <p14:creationId xmlns:p14="http://schemas.microsoft.com/office/powerpoint/2010/main" val="28718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7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3.photo.talk.zdn.vn/1189242760365699631/49cdc9a0d86b1b35427a.jpg">
            <a:extLst>
              <a:ext uri="{FF2B5EF4-FFF2-40B4-BE49-F238E27FC236}">
                <a16:creationId xmlns="" xmlns:a16="http://schemas.microsoft.com/office/drawing/2014/main" id="{7A4F0888-1907-472C-A411-8E1867EE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2" y="279356"/>
            <a:ext cx="8239007" cy="63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F051E2B1-A7F1-495F-AA37-102D132F2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319" y="128886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4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an toàn giao thông đẹp">
            <a:extLst>
              <a:ext uri="{FF2B5EF4-FFF2-40B4-BE49-F238E27FC236}">
                <a16:creationId xmlns="" xmlns:a16="http://schemas.microsoft.com/office/drawing/2014/main" id="{3D2C6D25-4947-4459-A61C-AE0BC88A34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0" y="220700"/>
            <a:ext cx="6311408" cy="64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B9357D0F-8475-42B7-B746-52686C5EC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0452" y="1367246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2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chủ đề giao thông mầm non | Giao thông, Mầm non, Giáo  dục">
            <a:extLst>
              <a:ext uri="{FF2B5EF4-FFF2-40B4-BE49-F238E27FC236}">
                <a16:creationId xmlns="" xmlns:a16="http://schemas.microsoft.com/office/drawing/2014/main" id="{A7A70990-05E8-4757-872E-085B69969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9" y="475818"/>
            <a:ext cx="7676698" cy="60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7B5F695C-0C42-4C85-8358-2980E1B68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319" y="128886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4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A4F0888-1907-472C-A411-8E1867EE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03" y="749778"/>
            <a:ext cx="8588107" cy="56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D66DB096-D7D9-43D1-BA9E-A9E9D5022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319" y="128886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27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BD73896D-F53A-428D-A27D-714AEDF6B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3319" y="128886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" y="606110"/>
            <a:ext cx="7268308" cy="5794806"/>
          </a:xfrm>
        </p:spPr>
      </p:pic>
    </p:spTree>
    <p:extLst>
      <p:ext uri="{BB962C8B-B14F-4D97-AF65-F5344CB8AC3E}">
        <p14:creationId xmlns:p14="http://schemas.microsoft.com/office/powerpoint/2010/main" val="10667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A4F0888-1907-472C-A411-8E1867EE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612" y="687929"/>
            <a:ext cx="8239007" cy="548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49141EEB-C668-47B8-9E82-59FC862AB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319" y="128886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9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h ban mai: TRANH-AN TOÀN GIAO THÔNG">
            <a:extLst>
              <a:ext uri="{FF2B5EF4-FFF2-40B4-BE49-F238E27FC236}">
                <a16:creationId xmlns="" xmlns:a16="http://schemas.microsoft.com/office/drawing/2014/main" id="{024148CB-AD6A-4CA2-845D-60D62809C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6" y="592772"/>
            <a:ext cx="8189763" cy="56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lock">
            <a:hlinkClick r:id="" action="ppaction://media"/>
            <a:extLst>
              <a:ext uri="{FF2B5EF4-FFF2-40B4-BE49-F238E27FC236}">
                <a16:creationId xmlns="" xmlns:a16="http://schemas.microsoft.com/office/drawing/2014/main" id="{E49169BD-E599-42F7-84A7-11E3E73A6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49829"/>
            <a:ext cx="3504178" cy="354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12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</Words>
  <Application>Microsoft Office PowerPoint</Application>
  <PresentationFormat>Custom</PresentationFormat>
  <Paragraphs>2</Paragraphs>
  <Slides>15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dinhp</dc:creator>
  <cp:lastModifiedBy>AutoBVT</cp:lastModifiedBy>
  <cp:revision>9</cp:revision>
  <dcterms:created xsi:type="dcterms:W3CDTF">2022-07-02T08:54:37Z</dcterms:created>
  <dcterms:modified xsi:type="dcterms:W3CDTF">2023-04-19T01:59:47Z</dcterms:modified>
</cp:coreProperties>
</file>