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99A5-4750-43D1-A60D-A17A0184348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E15AB-43B7-467F-A630-99A0A2C10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54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99A5-4750-43D1-A60D-A17A0184348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E15AB-43B7-467F-A630-99A0A2C10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42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99A5-4750-43D1-A60D-A17A0184348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E15AB-43B7-467F-A630-99A0A2C10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4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99A5-4750-43D1-A60D-A17A0184348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E15AB-43B7-467F-A630-99A0A2C10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2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99A5-4750-43D1-A60D-A17A0184348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E15AB-43B7-467F-A630-99A0A2C10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50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99A5-4750-43D1-A60D-A17A0184348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E15AB-43B7-467F-A630-99A0A2C10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1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99A5-4750-43D1-A60D-A17A0184348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E15AB-43B7-467F-A630-99A0A2C10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69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99A5-4750-43D1-A60D-A17A0184348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E15AB-43B7-467F-A630-99A0A2C10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99A5-4750-43D1-A60D-A17A0184348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E15AB-43B7-467F-A630-99A0A2C10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86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99A5-4750-43D1-A60D-A17A0184348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E15AB-43B7-467F-A630-99A0A2C10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59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99A5-4750-43D1-A60D-A17A0184348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E15AB-43B7-467F-A630-99A0A2C10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0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C99A5-4750-43D1-A60D-A17A0184348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E15AB-43B7-467F-A630-99A0A2C10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7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649169058500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25" y="98425"/>
            <a:ext cx="11840290" cy="631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5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 11 Tang 2</dc:creator>
  <cp:lastModifiedBy>MM 11 Tang 2</cp:lastModifiedBy>
  <cp:revision>1</cp:revision>
  <dcterms:created xsi:type="dcterms:W3CDTF">2025-04-10T09:27:46Z</dcterms:created>
  <dcterms:modified xsi:type="dcterms:W3CDTF">2025-04-10T09:28:25Z</dcterms:modified>
</cp:coreProperties>
</file>