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0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6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6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7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3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9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5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08B24-38B9-4C0B-B813-51D02D12A34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D64E1-9405-4562-8F95-0ADE2443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5179745891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81534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8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 11 Tang 2</dc:creator>
  <cp:lastModifiedBy>MM 11 Tang 2</cp:lastModifiedBy>
  <cp:revision>1</cp:revision>
  <dcterms:created xsi:type="dcterms:W3CDTF">2025-04-18T09:28:14Z</dcterms:created>
  <dcterms:modified xsi:type="dcterms:W3CDTF">2025-04-18T09:29:06Z</dcterms:modified>
</cp:coreProperties>
</file>