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7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17FD-3016-4259-AC4A-0950AE94BFA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5005-2FBE-4CE3-AA0C-F90BE619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0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28" t="39707" r="4317"/>
          <a:stretch/>
        </p:blipFill>
        <p:spPr>
          <a:xfrm>
            <a:off x="97339" y="217345"/>
            <a:ext cx="11940208" cy="6730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08" y="1182173"/>
            <a:ext cx="116910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YÊU THÍCH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nền động đẹp cho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485" y="593904"/>
            <a:ext cx="430542" cy="10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nền động đẹp cho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8" y="1380954"/>
            <a:ext cx="413336" cy="11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nền động đẹp cho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573" y="1145818"/>
            <a:ext cx="484974" cy="12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nền động đẹp cho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99799" y="1813152"/>
            <a:ext cx="515272" cy="11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ơn 72 hình nền cây xanh thiên nhiên mới nhất - C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8"/>
          <a:stretch/>
        </p:blipFill>
        <p:spPr bwMode="auto">
          <a:xfrm>
            <a:off x="225287" y="-1132462"/>
            <a:ext cx="11770869" cy="79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304" y="3403811"/>
            <a:ext cx="17239630" cy="17318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03153" y="3080253"/>
            <a:ext cx="3543837" cy="3335628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460659" y="748182"/>
            <a:ext cx="5228823" cy="23161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02310" y="4108361"/>
            <a:ext cx="1056067" cy="2307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r="41033"/>
          <a:stretch/>
        </p:blipFill>
        <p:spPr>
          <a:xfrm>
            <a:off x="278296" y="1"/>
            <a:ext cx="11608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51627" y="961301"/>
            <a:ext cx="2308186" cy="33722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59813" y="1822196"/>
            <a:ext cx="4481848" cy="2511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19127" y="1848982"/>
            <a:ext cx="927279" cy="8757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30694" y="4333576"/>
            <a:ext cx="1584101" cy="15068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16" y="4322368"/>
            <a:ext cx="1597290" cy="1518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4333576"/>
            <a:ext cx="1597290" cy="15180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0645" y="4333576"/>
            <a:ext cx="1597290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71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-0.0044 L -0.7513 0.0013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4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-0.00578 L -0.53529 0.00139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7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4023" r="10940"/>
          <a:stretch/>
        </p:blipFill>
        <p:spPr>
          <a:xfrm>
            <a:off x="174517" y="119270"/>
            <a:ext cx="118285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0" y="834887"/>
            <a:ext cx="2597426" cy="113968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20138" y="5177045"/>
            <a:ext cx="901148" cy="15173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543" y="1974574"/>
            <a:ext cx="3954336" cy="1739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094" y="3713749"/>
            <a:ext cx="4946745" cy="20166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37094" y="873524"/>
            <a:ext cx="4946745" cy="4895487"/>
            <a:chOff x="3437094" y="873524"/>
            <a:chExt cx="4946745" cy="4895487"/>
          </a:xfrm>
        </p:grpSpPr>
        <p:sp>
          <p:nvSpPr>
            <p:cNvPr id="8" name="Isosceles Triangle 7"/>
            <p:cNvSpPr/>
            <p:nvPr/>
          </p:nvSpPr>
          <p:spPr>
            <a:xfrm>
              <a:off x="4572000" y="873524"/>
              <a:ext cx="2597426" cy="113968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3543" y="2013211"/>
              <a:ext cx="3954336" cy="17391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7094" y="3752386"/>
              <a:ext cx="4946745" cy="2016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9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BÉ GHÉP HÌNH YÊU THÍCH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2023-10-20T16:18:02Z</dcterms:created>
  <dcterms:modified xsi:type="dcterms:W3CDTF">2023-10-22T13:51:03Z</dcterms:modified>
</cp:coreProperties>
</file>