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6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0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7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66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5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9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6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4270F-A789-482D-B8E9-03E3FA94F3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5808A-0CDC-479A-80F2-7A04434AB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5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3 NGỌN  NẾN LUNG L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3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 11 Tang 2</dc:creator>
  <cp:lastModifiedBy>MM 11 Tang 2</cp:lastModifiedBy>
  <cp:revision>1</cp:revision>
  <dcterms:created xsi:type="dcterms:W3CDTF">2025-04-06T05:28:28Z</dcterms:created>
  <dcterms:modified xsi:type="dcterms:W3CDTF">2025-04-06T05:28:57Z</dcterms:modified>
</cp:coreProperties>
</file>