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2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9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2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9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6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8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5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2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E0388-FF7B-4BAB-8031-C1EF73BBCE7C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0D65A-E898-4382-BCC9-663845FB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7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ỌI TÊN CẢM XÚ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 11 Tang 2</dc:creator>
  <cp:lastModifiedBy>MM 11 Tang 2</cp:lastModifiedBy>
  <cp:revision>1</cp:revision>
  <dcterms:created xsi:type="dcterms:W3CDTF">2025-04-06T05:48:17Z</dcterms:created>
  <dcterms:modified xsi:type="dcterms:W3CDTF">2025-04-06T05:48:42Z</dcterms:modified>
</cp:coreProperties>
</file>