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0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0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1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2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1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9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5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2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A3C1C-E757-48B2-99EA-00EE8FAF879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60FA2-4754-42B1-966C-07EF6796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8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HẠT GẠO LÀNG 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 11 Tang 2</dc:creator>
  <cp:lastModifiedBy>MM 11 Tang 2</cp:lastModifiedBy>
  <cp:revision>1</cp:revision>
  <dcterms:created xsi:type="dcterms:W3CDTF">2025-04-06T05:33:56Z</dcterms:created>
  <dcterms:modified xsi:type="dcterms:W3CDTF">2025-04-06T05:34:16Z</dcterms:modified>
</cp:coreProperties>
</file>