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5" r:id="rId2"/>
    <p:sldId id="260" r:id="rId3"/>
    <p:sldId id="262" r:id="rId4"/>
    <p:sldId id="257" r:id="rId5"/>
    <p:sldId id="264" r:id="rId6"/>
    <p:sldId id="266" r:id="rId7"/>
    <p:sldId id="265" r:id="rId8"/>
    <p:sldId id="267" r:id="rId9"/>
    <p:sldId id="269" r:id="rId10"/>
    <p:sldId id="268" r:id="rId11"/>
    <p:sldId id="258" r:id="rId12"/>
    <p:sldId id="259" r:id="rId13"/>
    <p:sldId id="263" r:id="rId14"/>
    <p:sldId id="270" r:id="rId15"/>
    <p:sldId id="271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  <a:srgbClr val="FF3399"/>
    <a:srgbClr val="008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6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5A7925-D64E-4022-9E37-B154FD83CB57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621BCD-0C04-4341-AEB7-81E953A7D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E341BD-4F42-46F2-8772-3A86794A34E4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09B4A0-79B5-43C3-B4C8-D7C8E5844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7CB771-1A17-479F-8E4F-19AACC4470A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2557-90EF-41AB-8C74-12FD84F8D6A0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6C50F-DE2E-4971-96F1-4FB7B5D51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E5D7E-956E-4A34-AC14-9D81FCB449C4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B4BD9-704C-4D4C-8C4C-AEC5724DB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A28E-81BE-4ADD-9008-5CD693A0B5F5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17FBE-F1A7-4A04-8DF6-6203B7872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FF1CF-946F-4ACA-AD21-B0758251CA42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9D43-7957-4385-9A7D-EFE1BEEA6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18398-2809-44AD-9E2C-533E09C4D049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84F0C-16EB-4C4D-A6A9-240285C86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6249F-98F8-4CC1-93C7-ADE84054458A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229C-C23D-494F-8633-FC808C786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B6197-31D8-4F5B-95A1-F427BC658889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6C278-7655-4F04-8242-B57A35B9B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A1B3-A682-471E-B664-0BC029E7B589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F73D-0BA0-4AB4-8A71-6D8D98B1C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629D3-0035-4EC5-948B-A13F6817A276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2EE82-5D91-4BC6-8211-B8DD62694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68DE1-07BB-4FF9-97F6-C73E0C0DABE3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07403-1C8B-4F7C-8296-6781C3B9D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989AD-C13D-4E8A-AEFB-9790969C6793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35017-5C85-4147-9715-382CF21C6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3F4D6-F3C2-4460-916C-76EF42CE3971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7F4F41-D041-4579-AA2A-61C046B7F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jpeg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12.wmf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gif"/><Relationship Id="rId7" Type="http://schemas.openxmlformats.org/officeDocument/2006/relationships/image" Target="../media/image20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2.wmf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CC"/>
            </a:gs>
            <a:gs pos="25000">
              <a:srgbClr val="FF6633"/>
            </a:gs>
            <a:gs pos="50000">
              <a:srgbClr val="FFFF00"/>
            </a:gs>
            <a:gs pos="75000">
              <a:schemeClr val="accent5">
                <a:lumMod val="60000"/>
                <a:lumOff val="40000"/>
              </a:schemeClr>
            </a:gs>
            <a:gs pos="100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 bwMode="auto">
          <a:xfrm>
            <a:off x="73025" y="1563687"/>
            <a:ext cx="5791200" cy="5181600"/>
          </a:xfrm>
          <a:custGeom>
            <a:avLst/>
            <a:gdLst>
              <a:gd name="connsiteX0" fmla="*/ 313944 w 7071360"/>
              <a:gd name="connsiteY0" fmla="*/ 6096 h 6196584"/>
              <a:gd name="connsiteX1" fmla="*/ 451104 w 7071360"/>
              <a:gd name="connsiteY1" fmla="*/ 728472 h 6196584"/>
              <a:gd name="connsiteX2" fmla="*/ 131064 w 7071360"/>
              <a:gd name="connsiteY2" fmla="*/ 1432560 h 6196584"/>
              <a:gd name="connsiteX3" fmla="*/ 478536 w 7071360"/>
              <a:gd name="connsiteY3" fmla="*/ 2218944 h 6196584"/>
              <a:gd name="connsiteX4" fmla="*/ 94488 w 7071360"/>
              <a:gd name="connsiteY4" fmla="*/ 3133344 h 6196584"/>
              <a:gd name="connsiteX5" fmla="*/ 423672 w 7071360"/>
              <a:gd name="connsiteY5" fmla="*/ 3874008 h 6196584"/>
              <a:gd name="connsiteX6" fmla="*/ 67056 w 7071360"/>
              <a:gd name="connsiteY6" fmla="*/ 4733544 h 6196584"/>
              <a:gd name="connsiteX7" fmla="*/ 377952 w 7071360"/>
              <a:gd name="connsiteY7" fmla="*/ 5474208 h 6196584"/>
              <a:gd name="connsiteX8" fmla="*/ 131064 w 7071360"/>
              <a:gd name="connsiteY8" fmla="*/ 6077712 h 6196584"/>
              <a:gd name="connsiteX9" fmla="*/ 780288 w 7071360"/>
              <a:gd name="connsiteY9" fmla="*/ 6013704 h 6196584"/>
              <a:gd name="connsiteX10" fmla="*/ 1338072 w 7071360"/>
              <a:gd name="connsiteY10" fmla="*/ 6141720 h 6196584"/>
              <a:gd name="connsiteX11" fmla="*/ 2179320 w 7071360"/>
              <a:gd name="connsiteY11" fmla="*/ 5931408 h 6196584"/>
              <a:gd name="connsiteX12" fmla="*/ 3029712 w 7071360"/>
              <a:gd name="connsiteY12" fmla="*/ 6160008 h 6196584"/>
              <a:gd name="connsiteX13" fmla="*/ 3825240 w 7071360"/>
              <a:gd name="connsiteY13" fmla="*/ 5922264 h 6196584"/>
              <a:gd name="connsiteX14" fmla="*/ 4693920 w 7071360"/>
              <a:gd name="connsiteY14" fmla="*/ 6105144 h 6196584"/>
              <a:gd name="connsiteX15" fmla="*/ 5416296 w 7071360"/>
              <a:gd name="connsiteY15" fmla="*/ 5885688 h 6196584"/>
              <a:gd name="connsiteX16" fmla="*/ 6038088 w 7071360"/>
              <a:gd name="connsiteY16" fmla="*/ 6150864 h 6196584"/>
              <a:gd name="connsiteX17" fmla="*/ 7071360 w 7071360"/>
              <a:gd name="connsiteY17" fmla="*/ 6013704 h 6196584"/>
              <a:gd name="connsiteX18" fmla="*/ 6038088 w 7071360"/>
              <a:gd name="connsiteY18" fmla="*/ 6114288 h 6196584"/>
              <a:gd name="connsiteX19" fmla="*/ 5471160 w 7071360"/>
              <a:gd name="connsiteY19" fmla="*/ 5766816 h 6196584"/>
              <a:gd name="connsiteX20" fmla="*/ 4648200 w 7071360"/>
              <a:gd name="connsiteY20" fmla="*/ 6178296 h 6196584"/>
              <a:gd name="connsiteX21" fmla="*/ 3852672 w 7071360"/>
              <a:gd name="connsiteY21" fmla="*/ 5821680 h 6196584"/>
              <a:gd name="connsiteX22" fmla="*/ 3048000 w 7071360"/>
              <a:gd name="connsiteY22" fmla="*/ 6196584 h 6196584"/>
              <a:gd name="connsiteX23" fmla="*/ 2170176 w 7071360"/>
              <a:gd name="connsiteY23" fmla="*/ 5821680 h 6196584"/>
              <a:gd name="connsiteX24" fmla="*/ 1484376 w 7071360"/>
              <a:gd name="connsiteY24" fmla="*/ 6150864 h 6196584"/>
              <a:gd name="connsiteX25" fmla="*/ 826008 w 7071360"/>
              <a:gd name="connsiteY25" fmla="*/ 5876544 h 6196584"/>
              <a:gd name="connsiteX26" fmla="*/ 94488 w 7071360"/>
              <a:gd name="connsiteY26" fmla="*/ 6114288 h 6196584"/>
              <a:gd name="connsiteX27" fmla="*/ 496824 w 7071360"/>
              <a:gd name="connsiteY27" fmla="*/ 5401056 h 6196584"/>
              <a:gd name="connsiteX28" fmla="*/ 3048 w 7071360"/>
              <a:gd name="connsiteY28" fmla="*/ 4797552 h 6196584"/>
              <a:gd name="connsiteX29" fmla="*/ 515112 w 7071360"/>
              <a:gd name="connsiteY29" fmla="*/ 3928872 h 6196584"/>
              <a:gd name="connsiteX30" fmla="*/ 12192 w 7071360"/>
              <a:gd name="connsiteY30" fmla="*/ 3115056 h 6196584"/>
              <a:gd name="connsiteX31" fmla="*/ 569976 w 7071360"/>
              <a:gd name="connsiteY31" fmla="*/ 2237232 h 6196584"/>
              <a:gd name="connsiteX32" fmla="*/ 85344 w 7071360"/>
              <a:gd name="connsiteY32" fmla="*/ 1551432 h 6196584"/>
              <a:gd name="connsiteX33" fmla="*/ 588264 w 7071360"/>
              <a:gd name="connsiteY33" fmla="*/ 691896 h 6196584"/>
              <a:gd name="connsiteX34" fmla="*/ 313944 w 7071360"/>
              <a:gd name="connsiteY34" fmla="*/ 6096 h 619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071360" h="6196584">
                <a:moveTo>
                  <a:pt x="313944" y="6096"/>
                </a:moveTo>
                <a:cubicBezTo>
                  <a:pt x="291084" y="12192"/>
                  <a:pt x="481584" y="490728"/>
                  <a:pt x="451104" y="728472"/>
                </a:cubicBezTo>
                <a:cubicBezTo>
                  <a:pt x="420624" y="966216"/>
                  <a:pt x="126492" y="1184148"/>
                  <a:pt x="131064" y="1432560"/>
                </a:cubicBezTo>
                <a:cubicBezTo>
                  <a:pt x="135636" y="1680972"/>
                  <a:pt x="484632" y="1935480"/>
                  <a:pt x="478536" y="2218944"/>
                </a:cubicBezTo>
                <a:cubicBezTo>
                  <a:pt x="472440" y="2502408"/>
                  <a:pt x="103632" y="2857500"/>
                  <a:pt x="94488" y="3133344"/>
                </a:cubicBezTo>
                <a:cubicBezTo>
                  <a:pt x="85344" y="3409188"/>
                  <a:pt x="428244" y="3607308"/>
                  <a:pt x="423672" y="3874008"/>
                </a:cubicBezTo>
                <a:cubicBezTo>
                  <a:pt x="419100" y="4140708"/>
                  <a:pt x="74676" y="4466844"/>
                  <a:pt x="67056" y="4733544"/>
                </a:cubicBezTo>
                <a:cubicBezTo>
                  <a:pt x="59436" y="5000244"/>
                  <a:pt x="367284" y="5250180"/>
                  <a:pt x="377952" y="5474208"/>
                </a:cubicBezTo>
                <a:cubicBezTo>
                  <a:pt x="388620" y="5698236"/>
                  <a:pt x="64008" y="5987796"/>
                  <a:pt x="131064" y="6077712"/>
                </a:cubicBezTo>
                <a:cubicBezTo>
                  <a:pt x="198120" y="6167628"/>
                  <a:pt x="579120" y="6003036"/>
                  <a:pt x="780288" y="6013704"/>
                </a:cubicBezTo>
                <a:cubicBezTo>
                  <a:pt x="981456" y="6024372"/>
                  <a:pt x="1104900" y="6155436"/>
                  <a:pt x="1338072" y="6141720"/>
                </a:cubicBezTo>
                <a:cubicBezTo>
                  <a:pt x="1571244" y="6128004"/>
                  <a:pt x="1897380" y="5928360"/>
                  <a:pt x="2179320" y="5931408"/>
                </a:cubicBezTo>
                <a:cubicBezTo>
                  <a:pt x="2461260" y="5934456"/>
                  <a:pt x="2755392" y="6161532"/>
                  <a:pt x="3029712" y="6160008"/>
                </a:cubicBezTo>
                <a:cubicBezTo>
                  <a:pt x="3304032" y="6158484"/>
                  <a:pt x="3547872" y="5931408"/>
                  <a:pt x="3825240" y="5922264"/>
                </a:cubicBezTo>
                <a:cubicBezTo>
                  <a:pt x="4102608" y="5913120"/>
                  <a:pt x="4428744" y="6111240"/>
                  <a:pt x="4693920" y="6105144"/>
                </a:cubicBezTo>
                <a:cubicBezTo>
                  <a:pt x="4959096" y="6099048"/>
                  <a:pt x="5192268" y="5878068"/>
                  <a:pt x="5416296" y="5885688"/>
                </a:cubicBezTo>
                <a:cubicBezTo>
                  <a:pt x="5640324" y="5893308"/>
                  <a:pt x="5762244" y="6129528"/>
                  <a:pt x="6038088" y="6150864"/>
                </a:cubicBezTo>
                <a:cubicBezTo>
                  <a:pt x="6313932" y="6172200"/>
                  <a:pt x="7071360" y="6019800"/>
                  <a:pt x="7071360" y="6013704"/>
                </a:cubicBezTo>
                <a:cubicBezTo>
                  <a:pt x="7071360" y="6007608"/>
                  <a:pt x="6304788" y="6155436"/>
                  <a:pt x="6038088" y="6114288"/>
                </a:cubicBezTo>
                <a:cubicBezTo>
                  <a:pt x="5771388" y="6073140"/>
                  <a:pt x="5702808" y="5756148"/>
                  <a:pt x="5471160" y="5766816"/>
                </a:cubicBezTo>
                <a:cubicBezTo>
                  <a:pt x="5239512" y="5777484"/>
                  <a:pt x="4917948" y="6169152"/>
                  <a:pt x="4648200" y="6178296"/>
                </a:cubicBezTo>
                <a:cubicBezTo>
                  <a:pt x="4378452" y="6187440"/>
                  <a:pt x="4119372" y="5818632"/>
                  <a:pt x="3852672" y="5821680"/>
                </a:cubicBezTo>
                <a:cubicBezTo>
                  <a:pt x="3585972" y="5824728"/>
                  <a:pt x="3328416" y="6196584"/>
                  <a:pt x="3048000" y="6196584"/>
                </a:cubicBezTo>
                <a:cubicBezTo>
                  <a:pt x="2767584" y="6196584"/>
                  <a:pt x="2430780" y="5829300"/>
                  <a:pt x="2170176" y="5821680"/>
                </a:cubicBezTo>
                <a:cubicBezTo>
                  <a:pt x="1909572" y="5814060"/>
                  <a:pt x="1708404" y="6141720"/>
                  <a:pt x="1484376" y="6150864"/>
                </a:cubicBezTo>
                <a:cubicBezTo>
                  <a:pt x="1260348" y="6160008"/>
                  <a:pt x="1057656" y="5882640"/>
                  <a:pt x="826008" y="5876544"/>
                </a:cubicBezTo>
                <a:cubicBezTo>
                  <a:pt x="594360" y="5870448"/>
                  <a:pt x="149352" y="6193536"/>
                  <a:pt x="94488" y="6114288"/>
                </a:cubicBezTo>
                <a:cubicBezTo>
                  <a:pt x="39624" y="6035040"/>
                  <a:pt x="512064" y="5620512"/>
                  <a:pt x="496824" y="5401056"/>
                </a:cubicBezTo>
                <a:cubicBezTo>
                  <a:pt x="481584" y="5181600"/>
                  <a:pt x="0" y="5042916"/>
                  <a:pt x="3048" y="4797552"/>
                </a:cubicBezTo>
                <a:cubicBezTo>
                  <a:pt x="6096" y="4552188"/>
                  <a:pt x="513588" y="4209288"/>
                  <a:pt x="515112" y="3928872"/>
                </a:cubicBezTo>
                <a:cubicBezTo>
                  <a:pt x="516636" y="3648456"/>
                  <a:pt x="3048" y="3396996"/>
                  <a:pt x="12192" y="3115056"/>
                </a:cubicBezTo>
                <a:cubicBezTo>
                  <a:pt x="21336" y="2833116"/>
                  <a:pt x="557784" y="2497836"/>
                  <a:pt x="569976" y="2237232"/>
                </a:cubicBezTo>
                <a:cubicBezTo>
                  <a:pt x="582168" y="1976628"/>
                  <a:pt x="82296" y="1808988"/>
                  <a:pt x="85344" y="1551432"/>
                </a:cubicBezTo>
                <a:cubicBezTo>
                  <a:pt x="88392" y="1293876"/>
                  <a:pt x="550164" y="943356"/>
                  <a:pt x="588264" y="691896"/>
                </a:cubicBezTo>
                <a:cubicBezTo>
                  <a:pt x="626364" y="440436"/>
                  <a:pt x="336804" y="0"/>
                  <a:pt x="313944" y="6096"/>
                </a:cubicBezTo>
                <a:close/>
              </a:path>
            </a:pathLst>
          </a:custGeom>
          <a:blipFill>
            <a:blip r:embed="rId3">
              <a:lum bright="30000"/>
            </a:blip>
            <a:tile tx="0" ty="0" sx="100000" sy="100000" flip="none" algn="tl"/>
          </a:blip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5365" name="Group 2"/>
          <p:cNvGrpSpPr>
            <a:grpSpLocks/>
          </p:cNvGrpSpPr>
          <p:nvPr/>
        </p:nvGrpSpPr>
        <p:grpSpPr bwMode="auto">
          <a:xfrm>
            <a:off x="762000" y="5791200"/>
            <a:ext cx="4687888" cy="1295400"/>
            <a:chOff x="762000" y="5791200"/>
            <a:chExt cx="4687888" cy="1295400"/>
          </a:xfrm>
        </p:grpSpPr>
        <p:pic>
          <p:nvPicPr>
            <p:cNvPr id="15393" name="Picture 18" descr="Picturehoacuc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5791200"/>
              <a:ext cx="87788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4" name="Picture 18" descr="Picturehoacuc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38400" y="5867400"/>
              <a:ext cx="87788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5" name="Picture 18" descr="Picturehoacuc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" y="5867400"/>
              <a:ext cx="87788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6" name="Group 1"/>
          <p:cNvGrpSpPr>
            <a:grpSpLocks/>
          </p:cNvGrpSpPr>
          <p:nvPr/>
        </p:nvGrpSpPr>
        <p:grpSpPr bwMode="auto">
          <a:xfrm>
            <a:off x="0" y="2057400"/>
            <a:ext cx="877888" cy="2895600"/>
            <a:chOff x="0" y="2057400"/>
            <a:chExt cx="877888" cy="2895600"/>
          </a:xfrm>
        </p:grpSpPr>
        <p:pic>
          <p:nvPicPr>
            <p:cNvPr id="15391" name="Picture 18" descr="Picturehoacuc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733800"/>
              <a:ext cx="87788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2" name="Picture 18" descr="Picturehoacuc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057400"/>
              <a:ext cx="87788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7" name="Picture 43" descr="b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50258">
            <a:off x="0" y="4724400"/>
            <a:ext cx="1143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2971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228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4495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685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2133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7244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905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447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2743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2667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4495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80" name="Group 31"/>
          <p:cNvGrpSpPr>
            <a:grpSpLocks/>
          </p:cNvGrpSpPr>
          <p:nvPr/>
        </p:nvGrpSpPr>
        <p:grpSpPr bwMode="auto">
          <a:xfrm rot="5400000">
            <a:off x="4794250" y="163513"/>
            <a:ext cx="4191000" cy="4191000"/>
            <a:chOff x="0" y="0"/>
            <a:chExt cx="4191000" cy="4191000"/>
          </a:xfrm>
        </p:grpSpPr>
        <p:pic>
          <p:nvPicPr>
            <p:cNvPr id="15389" name="Picture 42" descr="1170269phoexz8m4g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5400000">
              <a:off x="1790700" y="-1790700"/>
              <a:ext cx="60960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0" name="Picture 43" descr="1170269phoexz8m4g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0" y="0"/>
              <a:ext cx="60960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81" name="Picture 2" descr="E:\lam\LE BICH LAM\pictures\anh suu tam\hellokitty2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4745038"/>
            <a:ext cx="1690688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3203575" y="1617054"/>
            <a:ext cx="22098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2700" cmpd="sng">
                  <a:solidFill>
                    <a:schemeClr val="tx2">
                      <a:alpha val="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ĐỀ TÀI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11780" y="2595818"/>
            <a:ext cx="6477000" cy="91440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LÀM QUEN CHỮ CÁI h – k </a:t>
            </a:r>
            <a:endParaRPr lang="en-US" sz="54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1905000" y="4876800"/>
            <a:ext cx="5114925" cy="952500"/>
          </a:xfrm>
          <a:prstGeom prst="rect">
            <a:avLst/>
          </a:prstGeom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en-US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GIÁO VIÊN : NGUYỄN THỊ KIỀU</a:t>
            </a:r>
          </a:p>
          <a:p>
            <a:pPr>
              <a:buFont typeface="Arial" charset="0"/>
              <a:buChar char="•"/>
            </a:pPr>
            <a:endParaRPr lang="en-US" sz="24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HH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5" descr="tro-choi_Troø-chôi"/>
          <p:cNvPicPr>
            <a:picLocks noChangeAspect="1" noChangeArrowheads="1" noCrop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2335213" y="1960563"/>
            <a:ext cx="44577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19200" y="3276600"/>
            <a:ext cx="586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400" b="1">
                <a:solidFill>
                  <a:schemeClr val="hlink"/>
                </a:solidFill>
                <a:latin typeface=".VnTime" pitchFamily="34" charset="0"/>
              </a:rPr>
              <a:t>Tim ch÷ cßn thiÕu trong tõ</a:t>
            </a:r>
          </a:p>
        </p:txBody>
      </p:sp>
      <p:pic>
        <p:nvPicPr>
          <p:cNvPr id="25604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1069975"/>
            <a:ext cx="4572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014413"/>
            <a:ext cx="4572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371600" y="5029200"/>
            <a:ext cx="6172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>
                <a:solidFill>
                  <a:schemeClr val="bg1"/>
                </a:solidFill>
                <a:latin typeface=".VnAvant" pitchFamily="34" charset="0"/>
              </a:rPr>
              <a:t>h</a:t>
            </a:r>
            <a:r>
              <a:rPr lang="en-US" sz="10000" b="1">
                <a:latin typeface=".VnAvant" pitchFamily="34" charset="0"/>
              </a:rPr>
              <a:t>oa mai</a:t>
            </a:r>
          </a:p>
        </p:txBody>
      </p:sp>
      <p:pic>
        <p:nvPicPr>
          <p:cNvPr id="26626" name="Picture 5" descr="Hoa mai v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4938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3194050"/>
            <a:ext cx="9239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0070C0"/>
                </a:solidFill>
                <a:latin typeface=".VnAvant" pitchFamily="34" charset="0"/>
              </a:rPr>
              <a:t>h</a:t>
            </a:r>
            <a:endParaRPr lang="en-US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04800" y="1447800"/>
            <a:ext cx="9239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0070C0"/>
                </a:solidFill>
                <a:latin typeface=".VnAvant" pitchFamily="34" charset="0"/>
              </a:rPr>
              <a:t>k</a:t>
            </a:r>
            <a:endParaRPr lang="en-US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924800" y="1625600"/>
            <a:ext cx="4810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0070C0"/>
                </a:solidFill>
                <a:latin typeface=".VnAvant" pitchFamily="34" charset="0"/>
              </a:rPr>
              <a:t>l</a:t>
            </a:r>
            <a:endParaRPr lang="en-US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848600" y="3194050"/>
            <a:ext cx="9239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0070C0"/>
                </a:solidFill>
                <a:latin typeface=".VnAvant" pitchFamily="34" charset="0"/>
              </a:rPr>
              <a:t>n</a:t>
            </a:r>
            <a:endParaRPr lang="en-US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71600" y="4802188"/>
            <a:ext cx="6172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>
                <a:solidFill>
                  <a:srgbClr val="002060"/>
                </a:solidFill>
                <a:latin typeface=".VnAvant" pitchFamily="34" charset="0"/>
              </a:rPr>
              <a:t>h</a:t>
            </a:r>
            <a:r>
              <a:rPr lang="en-US" sz="10000" b="1">
                <a:latin typeface=".VnAvant" pitchFamily="34" charset="0"/>
              </a:rPr>
              <a:t>oa mai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16615 0.2865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9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4580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81000" y="5029200"/>
            <a:ext cx="8458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>
                <a:solidFill>
                  <a:schemeClr val="bg1"/>
                </a:solidFill>
                <a:latin typeface="VNI-Avo" pitchFamily="2" charset="0"/>
              </a:rPr>
              <a:t>h</a:t>
            </a:r>
            <a:r>
              <a:rPr lang="en-US" sz="10000" b="1">
                <a:latin typeface="VNI-Avo" pitchFamily="2" charset="0"/>
              </a:rPr>
              <a:t>oa loa </a:t>
            </a:r>
            <a:r>
              <a:rPr lang="en-US" sz="10000" b="1">
                <a:solidFill>
                  <a:schemeClr val="bg1"/>
                </a:solidFill>
                <a:latin typeface="VNI-Avo" pitchFamily="2" charset="0"/>
              </a:rPr>
              <a:t>k</a:t>
            </a:r>
            <a:r>
              <a:rPr lang="en-US" sz="10000" b="1">
                <a:latin typeface="VNI-Avo" pitchFamily="2" charset="0"/>
              </a:rPr>
              <a:t>eøn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838200"/>
            <a:ext cx="9255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66"/>
                </a:solidFill>
                <a:latin typeface="VNI-Avo" pitchFamily="2" charset="0"/>
              </a:rPr>
              <a:t>h</a:t>
            </a:r>
            <a:endParaRPr lang="en-US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81000" y="2819400"/>
            <a:ext cx="4841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66"/>
                </a:solidFill>
                <a:latin typeface="VNI-Avo" pitchFamily="2" charset="0"/>
              </a:rPr>
              <a:t>l</a:t>
            </a:r>
            <a:endParaRPr lang="en-US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913688" y="838200"/>
            <a:ext cx="9255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66"/>
                </a:solidFill>
                <a:latin typeface="VNI-Avo" pitchFamily="2" charset="0"/>
              </a:rPr>
              <a:t>n</a:t>
            </a:r>
            <a:endParaRPr lang="en-US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97813" y="2819400"/>
            <a:ext cx="9239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66"/>
                </a:solidFill>
                <a:latin typeface="VNI-Avo" pitchFamily="2" charset="0"/>
              </a:rPr>
              <a:t>k</a:t>
            </a:r>
            <a:endParaRPr lang="en-US">
              <a:solidFill>
                <a:srgbClr val="FF0066"/>
              </a:solidFill>
              <a:latin typeface="Calibri" pitchFamily="34" charset="0"/>
            </a:endParaRPr>
          </a:p>
        </p:txBody>
      </p:sp>
      <p:pic>
        <p:nvPicPr>
          <p:cNvPr id="27654" name="Picture 2" descr="C:\Users\Le Duy Le\Pictures\20080819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266700"/>
            <a:ext cx="635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23888" y="5029200"/>
            <a:ext cx="8458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>
                <a:solidFill>
                  <a:srgbClr val="FF0066"/>
                </a:solidFill>
                <a:latin typeface="VNI-Avo" pitchFamily="2" charset="0"/>
              </a:rPr>
              <a:t>h</a:t>
            </a:r>
            <a:r>
              <a:rPr lang="en-US" sz="10000" b="1">
                <a:latin typeface="VNI-Avo" pitchFamily="2" charset="0"/>
              </a:rPr>
              <a:t>oa loa </a:t>
            </a:r>
            <a:r>
              <a:rPr lang="en-US" sz="10000" b="1">
                <a:solidFill>
                  <a:srgbClr val="FF0066"/>
                </a:solidFill>
                <a:latin typeface="VNI-Avo" pitchFamily="2" charset="0"/>
              </a:rPr>
              <a:t>k</a:t>
            </a:r>
            <a:r>
              <a:rPr lang="en-US" sz="10000" b="1">
                <a:latin typeface="VNI-Avo" pitchFamily="2" charset="0"/>
              </a:rPr>
              <a:t>eøn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20591 0.3412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04115 0.63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3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81000" y="5029200"/>
            <a:ext cx="8458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>
                <a:latin typeface="VNI-Avo" pitchFamily="2" charset="0"/>
              </a:rPr>
              <a:t>quaû </a:t>
            </a:r>
            <a:r>
              <a:rPr lang="en-US" sz="10000" b="1">
                <a:solidFill>
                  <a:schemeClr val="bg1"/>
                </a:solidFill>
                <a:latin typeface="VNI-Avo" pitchFamily="2" charset="0"/>
              </a:rPr>
              <a:t>kh</a:t>
            </a:r>
            <a:r>
              <a:rPr lang="en-US" sz="10000" b="1">
                <a:latin typeface="VNI-Avo" pitchFamily="2" charset="0"/>
              </a:rPr>
              <a:t>eá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838200"/>
            <a:ext cx="9255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7030A0"/>
                </a:solidFill>
                <a:latin typeface="VNI-Avo" pitchFamily="2" charset="0"/>
              </a:rPr>
              <a:t>h</a:t>
            </a:r>
            <a:endParaRPr lang="en-US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81000" y="2819400"/>
            <a:ext cx="9826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7030A0"/>
                </a:solidFill>
                <a:latin typeface="VNI-Avo" pitchFamily="2" charset="0"/>
              </a:rPr>
              <a:t>o</a:t>
            </a:r>
            <a:endParaRPr lang="en-US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913688" y="838200"/>
            <a:ext cx="9255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7030A0"/>
                </a:solidFill>
                <a:latin typeface="VNI-Avo" pitchFamily="2" charset="0"/>
              </a:rPr>
              <a:t>u</a:t>
            </a:r>
            <a:endParaRPr lang="en-US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97813" y="2819400"/>
            <a:ext cx="9239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7030A0"/>
                </a:solidFill>
                <a:latin typeface="VNI-Avo" pitchFamily="2" charset="0"/>
              </a:rPr>
              <a:t>k</a:t>
            </a:r>
            <a:endParaRPr lang="en-US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28678" name="Picture 3" descr="C:\Users\Le Duy Le\Pictures\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4800600"/>
            <a:ext cx="8458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>
                <a:latin typeface="VNI-Avo" pitchFamily="2" charset="0"/>
              </a:rPr>
              <a:t>quaû </a:t>
            </a:r>
            <a:r>
              <a:rPr lang="en-US" sz="10000" b="1">
                <a:solidFill>
                  <a:srgbClr val="7030A0"/>
                </a:solidFill>
                <a:latin typeface="VNI-Avo" pitchFamily="2" charset="0"/>
              </a:rPr>
              <a:t>kh</a:t>
            </a:r>
            <a:r>
              <a:rPr lang="en-US" sz="10000" b="1">
                <a:latin typeface="VNI-Avo" pitchFamily="2" charset="0"/>
              </a:rPr>
              <a:t>eá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57448 0.6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5" y="3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33924 0.3412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2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81000" y="5084763"/>
            <a:ext cx="84582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>
                <a:solidFill>
                  <a:schemeClr val="bg1"/>
                </a:solidFill>
                <a:latin typeface="VNI-Avo" pitchFamily="2" charset="0"/>
              </a:rPr>
              <a:t>h</a:t>
            </a:r>
            <a:r>
              <a:rPr lang="en-US" sz="10000" b="1">
                <a:latin typeface="VNI-Avo" pitchFamily="2" charset="0"/>
              </a:rPr>
              <a:t>oa sen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838200"/>
            <a:ext cx="9255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VNI-Avo" pitchFamily="2" charset="0"/>
              </a:rPr>
              <a:t>h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81000" y="2819400"/>
            <a:ext cx="9826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VNI-Avo" pitchFamily="2" charset="0"/>
              </a:rPr>
              <a:t>o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913688" y="838200"/>
            <a:ext cx="9255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VNI-Avo" pitchFamily="2" charset="0"/>
              </a:rPr>
              <a:t>u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897813" y="2819400"/>
            <a:ext cx="9239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VNI-Avo" pitchFamily="2" charset="0"/>
              </a:rPr>
              <a:t>k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9088" y="4953000"/>
            <a:ext cx="8458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>
                <a:solidFill>
                  <a:srgbClr val="FF0000"/>
                </a:solidFill>
                <a:latin typeface="VNI-Avo" pitchFamily="2" charset="0"/>
              </a:rPr>
              <a:t>h</a:t>
            </a:r>
            <a:r>
              <a:rPr lang="en-US" sz="10000" b="1">
                <a:latin typeface="VNI-Avo" pitchFamily="2" charset="0"/>
              </a:rPr>
              <a:t>oa sen</a:t>
            </a:r>
          </a:p>
        </p:txBody>
      </p:sp>
      <p:pic>
        <p:nvPicPr>
          <p:cNvPr id="29703" name="Picture 3" descr="E:\lam\LE BICH LAM\pictures\hoa\Anh-dep-hoa-sen_Tin180_com_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8525" y="1016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18282 0.641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3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81000" y="5029200"/>
            <a:ext cx="8458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>
                <a:latin typeface="VNI-Avo" pitchFamily="2" charset="0"/>
              </a:rPr>
              <a:t>quaû leâ</a:t>
            </a:r>
            <a:r>
              <a:rPr lang="en-US" sz="10000" b="1">
                <a:solidFill>
                  <a:schemeClr val="bg1"/>
                </a:solidFill>
                <a:latin typeface="VNI-Avo" pitchFamily="2" charset="0"/>
              </a:rPr>
              <a:t>k</a:t>
            </a:r>
            <a:r>
              <a:rPr lang="en-US" sz="10000" b="1">
                <a:latin typeface="VNI-Avo" pitchFamily="2" charset="0"/>
              </a:rPr>
              <a:t>ima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" y="838200"/>
            <a:ext cx="9255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66"/>
                </a:solidFill>
                <a:latin typeface="VNI-Avo" pitchFamily="2" charset="0"/>
              </a:rPr>
              <a:t>h</a:t>
            </a:r>
            <a:endParaRPr lang="en-US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81000" y="2819400"/>
            <a:ext cx="4841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66"/>
                </a:solidFill>
                <a:latin typeface="VNI-Avo" pitchFamily="2" charset="0"/>
              </a:rPr>
              <a:t>l</a:t>
            </a:r>
            <a:endParaRPr lang="en-US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913688" y="838200"/>
            <a:ext cx="9255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66"/>
                </a:solidFill>
                <a:latin typeface="VNI-Avo" pitchFamily="2" charset="0"/>
              </a:rPr>
              <a:t>n</a:t>
            </a:r>
            <a:endParaRPr lang="en-US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97813" y="2819400"/>
            <a:ext cx="9239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66"/>
                </a:solidFill>
                <a:latin typeface="VNI-Avo" pitchFamily="2" charset="0"/>
              </a:rPr>
              <a:t>k</a:t>
            </a:r>
            <a:endParaRPr lang="en-US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288" y="5029200"/>
            <a:ext cx="8458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>
                <a:latin typeface="VNI-Avo" pitchFamily="2" charset="0"/>
              </a:rPr>
              <a:t>quaû leâ</a:t>
            </a:r>
            <a:r>
              <a:rPr lang="en-US" sz="10000" b="1">
                <a:solidFill>
                  <a:srgbClr val="FF0066"/>
                </a:solidFill>
                <a:latin typeface="VNI-Avo" pitchFamily="2" charset="0"/>
              </a:rPr>
              <a:t>k</a:t>
            </a:r>
            <a:r>
              <a:rPr lang="en-US" sz="10000" b="1">
                <a:latin typeface="VNI-Avo" pitchFamily="2" charset="0"/>
              </a:rPr>
              <a:t>ima</a:t>
            </a:r>
          </a:p>
        </p:txBody>
      </p:sp>
      <p:pic>
        <p:nvPicPr>
          <p:cNvPr id="30727" name="Picture 2" descr="C:\Users\Le Duy Le\Pictures\leki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913" y="111125"/>
            <a:ext cx="607695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32257 0.3412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8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nk 2"/>
          <p:cNvPicPr>
            <a:picLocks noRot="1" noChangeAspect="1" noEditPoints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7275" y="-9525"/>
            <a:ext cx="566738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 descr="119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33875">
            <a:off x="304800" y="914400"/>
            <a:ext cx="541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119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33875">
            <a:off x="0" y="0"/>
            <a:ext cx="541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119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33875">
            <a:off x="8153400" y="0"/>
            <a:ext cx="541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119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33875">
            <a:off x="8602663" y="6019800"/>
            <a:ext cx="5413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 descr="119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33875">
            <a:off x="8602663" y="990600"/>
            <a:ext cx="5413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8" descr="119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33875">
            <a:off x="838200" y="6096000"/>
            <a:ext cx="541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9" descr="119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33875">
            <a:off x="152400" y="6096000"/>
            <a:ext cx="541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0" descr="119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33875">
            <a:off x="381000" y="5410200"/>
            <a:ext cx="541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Ink 11"/>
          <p:cNvPicPr>
            <a:picLocks noRot="1" noChangeAspect="1" noEditPoints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" y="4486275"/>
            <a:ext cx="566738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Ink 12"/>
          <p:cNvPicPr>
            <a:picLocks noRot="1" noChangeAspect="1" noEditPoints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7075" y="5008563"/>
            <a:ext cx="566738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3" descr="119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570856">
            <a:off x="423863" y="569595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4" descr="119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570856">
            <a:off x="7924800" y="5791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5" descr="119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570856">
            <a:off x="8229600" y="228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16" descr="119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570856">
            <a:off x="7315200" y="5791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17" descr="119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570856">
            <a:off x="22860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Ink 18"/>
          <p:cNvPicPr>
            <a:picLocks noRot="1" noChangeAspect="1" noEditPoints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7675" y="371475"/>
            <a:ext cx="566738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1225550" y="1839913"/>
            <a:ext cx="69342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Lớp chia thành hai đội thi đua tìm băng từ có chứa chữ h, k đính vào bảng. Đếm số chữ h, k và chọn thẻ số tương ứng. Đội nào nhanh tìm được nhiều từ thì thắng cuộc.</a:t>
            </a:r>
          </a:p>
        </p:txBody>
      </p:sp>
      <p:sp>
        <p:nvSpPr>
          <p:cNvPr id="2" name="Rectangle 1"/>
          <p:cNvSpPr/>
          <p:nvPr/>
        </p:nvSpPr>
        <p:spPr>
          <a:xfrm>
            <a:off x="800036" y="348825"/>
            <a:ext cx="7543925" cy="1133443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24500" cmpd="dbl">
                  <a:solidFill>
                    <a:srgbClr val="FF0066"/>
                  </a:solidFill>
                  <a:prstDash val="sysDot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Trò chơi tìm từ có chữ cái</a:t>
            </a: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111625" y="57245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54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88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Anh dep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2514600" y="2209800"/>
            <a:ext cx="4495800" cy="1905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</a:rPr>
              <a:t>tìm chữ tiếp sức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VNI-Times"/>
            </a:endParaRPr>
          </a:p>
        </p:txBody>
      </p:sp>
    </p:spTree>
  </p:cSld>
  <p:clrMapOvr>
    <a:masterClrMapping/>
  </p:clrMapOvr>
  <p:transition spd="slow" advClick="0" advTm="6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5" name="Picture 4" descr="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Picture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2819400"/>
            <a:ext cx="24685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9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0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1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Text Box 12"/>
          <p:cNvSpPr txBox="1">
            <a:spLocks noChangeArrowheads="1"/>
          </p:cNvSpPr>
          <p:nvPr/>
        </p:nvSpPr>
        <p:spPr bwMode="auto">
          <a:xfrm>
            <a:off x="152400" y="1143000"/>
            <a:ext cx="89154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>
                <a:solidFill>
                  <a:srgbClr val="CC3300"/>
                </a:solidFill>
                <a:latin typeface="Calibri" pitchFamily="34" charset="0"/>
              </a:rPr>
              <a:t>Chúc các cô và các em sức khỏe.</a:t>
            </a:r>
          </a:p>
          <a:p>
            <a:pPr algn="ctr">
              <a:spcBef>
                <a:spcPct val="50000"/>
              </a:spcBef>
            </a:pPr>
            <a:r>
              <a:rPr lang="en-US" sz="4400" b="1" i="1">
                <a:solidFill>
                  <a:srgbClr val="CC3300"/>
                </a:solidFill>
                <a:latin typeface="Calibri" pitchFamily="34" charset="0"/>
              </a:rPr>
              <a:t>Chúc hội thi thành công tốt đẹp !</a:t>
            </a:r>
          </a:p>
        </p:txBody>
      </p:sp>
      <p:pic>
        <p:nvPicPr>
          <p:cNvPr id="33803" name="Picture 13" descr="Picture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616670" flipV="1">
            <a:off x="7924800" y="5429250"/>
            <a:ext cx="1695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4" descr="Picture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980652" flipV="1">
            <a:off x="1600200" y="5429250"/>
            <a:ext cx="1695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15" descr="Picture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237543" flipV="1">
            <a:off x="-304800" y="-76200"/>
            <a:ext cx="1695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16" descr="Picture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913162" flipV="1">
            <a:off x="7658100" y="-171450"/>
            <a:ext cx="1695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17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36576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Picture 18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3514725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19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4267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20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5334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1" name="Picture 21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3810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2" name="Picture 22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3352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3" name="Picture 23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4648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4" name="Picture 24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3505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9" name="AutoShape 25"/>
          <p:cNvSpPr>
            <a:spLocks noChangeArrowheads="1"/>
          </p:cNvSpPr>
          <p:nvPr/>
        </p:nvSpPr>
        <p:spPr bwMode="auto">
          <a:xfrm>
            <a:off x="3505200" y="42672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2010" name="AutoShape 26"/>
          <p:cNvSpPr>
            <a:spLocks noChangeArrowheads="1"/>
          </p:cNvSpPr>
          <p:nvPr/>
        </p:nvSpPr>
        <p:spPr bwMode="auto">
          <a:xfrm>
            <a:off x="3429000" y="54102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2011" name="AutoShape 27"/>
          <p:cNvSpPr>
            <a:spLocks noChangeArrowheads="1"/>
          </p:cNvSpPr>
          <p:nvPr/>
        </p:nvSpPr>
        <p:spPr bwMode="auto">
          <a:xfrm>
            <a:off x="6096000" y="44196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2012" name="AutoShape 28"/>
          <p:cNvSpPr>
            <a:spLocks noChangeArrowheads="1"/>
          </p:cNvSpPr>
          <p:nvPr/>
        </p:nvSpPr>
        <p:spPr bwMode="auto">
          <a:xfrm>
            <a:off x="5867400" y="57150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2013" name="AutoShape 29"/>
          <p:cNvSpPr>
            <a:spLocks noChangeArrowheads="1"/>
          </p:cNvSpPr>
          <p:nvPr/>
        </p:nvSpPr>
        <p:spPr bwMode="auto">
          <a:xfrm>
            <a:off x="6019800" y="6858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2014" name="AutoShape 30"/>
          <p:cNvSpPr>
            <a:spLocks noChangeArrowheads="1"/>
          </p:cNvSpPr>
          <p:nvPr/>
        </p:nvSpPr>
        <p:spPr bwMode="auto">
          <a:xfrm>
            <a:off x="4648200" y="46482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2015" name="AutoShape 31"/>
          <p:cNvSpPr>
            <a:spLocks noChangeArrowheads="1"/>
          </p:cNvSpPr>
          <p:nvPr/>
        </p:nvSpPr>
        <p:spPr bwMode="auto">
          <a:xfrm>
            <a:off x="2819400" y="9144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33822" name="Picture 32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34290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3" name="Picture 33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19177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4" name="Picture 34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6764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19" name="AutoShape 35"/>
          <p:cNvSpPr>
            <a:spLocks noChangeArrowheads="1"/>
          </p:cNvSpPr>
          <p:nvPr/>
        </p:nvSpPr>
        <p:spPr bwMode="auto">
          <a:xfrm>
            <a:off x="4876800" y="29718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33826" name="Picture 36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2295525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1" name="AutoShape 37"/>
          <p:cNvSpPr>
            <a:spLocks noChangeArrowheads="1"/>
          </p:cNvSpPr>
          <p:nvPr/>
        </p:nvSpPr>
        <p:spPr bwMode="auto">
          <a:xfrm>
            <a:off x="7391400" y="41910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33828" name="Picture 38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183515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9" name="Picture 39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71888" y="3116263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4" name="AutoShape 40"/>
          <p:cNvSpPr>
            <a:spLocks noChangeArrowheads="1"/>
          </p:cNvSpPr>
          <p:nvPr/>
        </p:nvSpPr>
        <p:spPr bwMode="auto">
          <a:xfrm>
            <a:off x="3200400" y="30480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33831" name="Picture 41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2" name="Picture 42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59313" y="1563688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7" name="AutoShape 43"/>
          <p:cNvSpPr>
            <a:spLocks noChangeArrowheads="1"/>
          </p:cNvSpPr>
          <p:nvPr/>
        </p:nvSpPr>
        <p:spPr bwMode="auto">
          <a:xfrm>
            <a:off x="4267200" y="6858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733800" y="5410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1509844" y="4191000"/>
            <a:ext cx="7191111" cy="155337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>
                  <a:solidFill>
                    <a:schemeClr val="accent4">
                      <a:lumMod val="95000"/>
                      <a:lumOff val="5000"/>
                    </a:schemeClr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  <a:cs typeface="+mn-cs"/>
              </a:rPr>
              <a:t>XIN TRÂN TRỌNG KÍNH CHÀO 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81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2009" grpId="0" animBg="1"/>
      <p:bldP spid="42010" grpId="0" animBg="1"/>
      <p:bldP spid="42011" grpId="0" animBg="1"/>
      <p:bldP spid="42012" grpId="0" animBg="1"/>
      <p:bldP spid="42013" grpId="0" animBg="1"/>
      <p:bldP spid="42014" grpId="0" animBg="1"/>
      <p:bldP spid="42015" grpId="0" animBg="1"/>
      <p:bldP spid="42019" grpId="0" animBg="1"/>
      <p:bldP spid="42021" grpId="0" animBg="1"/>
      <p:bldP spid="42024" grpId="0" animBg="1"/>
      <p:bldP spid="420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6373813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7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77165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1981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38" y="53975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5915025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6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7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6576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8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41910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9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495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0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3810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9" name="Picture 23" descr="LOA K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66675"/>
            <a:ext cx="47434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1" name="Text Box 25"/>
          <p:cNvSpPr txBox="1">
            <a:spLocks noChangeArrowheads="1"/>
          </p:cNvSpPr>
          <p:nvPr/>
        </p:nvSpPr>
        <p:spPr bwMode="auto">
          <a:xfrm>
            <a:off x="581025" y="4432300"/>
            <a:ext cx="73914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6000" b="1">
                <a:solidFill>
                  <a:srgbClr val="FF0000"/>
                </a:solidFill>
              </a:rPr>
              <a:t>ho</a:t>
            </a:r>
            <a:r>
              <a:rPr lang="vi-VN" sz="6000" b="1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vi-VN" sz="6000" b="1">
                <a:solidFill>
                  <a:srgbClr val="FF0000"/>
                </a:solidFill>
              </a:rPr>
              <a:t> lo</a:t>
            </a:r>
            <a:r>
              <a:rPr lang="vi-VN" sz="6000" b="1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vi-VN" sz="6000" b="1">
                <a:solidFill>
                  <a:srgbClr val="FF0000"/>
                </a:solidFill>
              </a:rPr>
              <a:t> kèn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5809" name="Rectangle 33"/>
          <p:cNvSpPr>
            <a:spLocks noChangeArrowheads="1"/>
          </p:cNvSpPr>
          <p:nvPr/>
        </p:nvSpPr>
        <p:spPr bwMode="auto">
          <a:xfrm>
            <a:off x="1462088" y="5535613"/>
            <a:ext cx="655637" cy="8921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8800" b="1"/>
              <a:t>o</a:t>
            </a:r>
            <a:endParaRPr lang="en-US" sz="8800" b="1">
              <a:latin typeface="VNI-Avo" pitchFamily="2" charset="0"/>
            </a:endParaRPr>
          </a:p>
        </p:txBody>
      </p:sp>
      <p:sp>
        <p:nvSpPr>
          <p:cNvPr id="75810" name="Rectangle 34"/>
          <p:cNvSpPr>
            <a:spLocks noChangeArrowheads="1"/>
          </p:cNvSpPr>
          <p:nvPr/>
        </p:nvSpPr>
        <p:spPr bwMode="auto">
          <a:xfrm>
            <a:off x="838200" y="5535613"/>
            <a:ext cx="623888" cy="8937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8800" b="1">
                <a:solidFill>
                  <a:srgbClr val="FF0066"/>
                </a:solidFill>
              </a:rPr>
              <a:t>h</a:t>
            </a:r>
            <a:endParaRPr lang="en-US" sz="8800" b="1">
              <a:solidFill>
                <a:srgbClr val="FF0066"/>
              </a:solidFill>
              <a:latin typeface="VNI-Avo" pitchFamily="2" charset="0"/>
            </a:endParaRPr>
          </a:p>
        </p:txBody>
      </p:sp>
      <p:sp>
        <p:nvSpPr>
          <p:cNvPr id="75811" name="Rectangle 35"/>
          <p:cNvSpPr>
            <a:spLocks noChangeArrowheads="1"/>
          </p:cNvSpPr>
          <p:nvPr/>
        </p:nvSpPr>
        <p:spPr bwMode="auto">
          <a:xfrm>
            <a:off x="3957638" y="5535613"/>
            <a:ext cx="690562" cy="8921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8800" b="1"/>
              <a:t>o</a:t>
            </a:r>
            <a:endParaRPr lang="en-US" sz="8800" b="1">
              <a:latin typeface="VNI-Avo" pitchFamily="2" charset="0"/>
            </a:endParaRPr>
          </a:p>
        </p:txBody>
      </p:sp>
      <p:sp>
        <p:nvSpPr>
          <p:cNvPr id="75812" name="Rectangle 36"/>
          <p:cNvSpPr>
            <a:spLocks noChangeArrowheads="1"/>
          </p:cNvSpPr>
          <p:nvPr/>
        </p:nvSpPr>
        <p:spPr bwMode="auto">
          <a:xfrm>
            <a:off x="2117725" y="5535613"/>
            <a:ext cx="722313" cy="8937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800" b="1">
                <a:latin typeface="VNI-Avo" pitchFamily="2" charset="0"/>
              </a:rPr>
              <a:t>a</a:t>
            </a:r>
          </a:p>
        </p:txBody>
      </p:sp>
      <p:sp>
        <p:nvSpPr>
          <p:cNvPr id="75813" name="Rectangle 37"/>
          <p:cNvSpPr>
            <a:spLocks noChangeArrowheads="1"/>
          </p:cNvSpPr>
          <p:nvPr/>
        </p:nvSpPr>
        <p:spPr bwMode="auto">
          <a:xfrm>
            <a:off x="4648200" y="5535613"/>
            <a:ext cx="700088" cy="8921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8800" b="1">
                <a:latin typeface=".VnAvant" pitchFamily="34" charset="0"/>
              </a:rPr>
              <a:t>a</a:t>
            </a:r>
            <a:endParaRPr lang="en-US" sz="8800" b="1">
              <a:latin typeface="VNI-Avo" pitchFamily="2" charset="0"/>
            </a:endParaRPr>
          </a:p>
        </p:txBody>
      </p:sp>
      <p:sp>
        <p:nvSpPr>
          <p:cNvPr id="75814" name="Rectangle 38"/>
          <p:cNvSpPr>
            <a:spLocks noChangeArrowheads="1"/>
          </p:cNvSpPr>
          <p:nvPr/>
        </p:nvSpPr>
        <p:spPr bwMode="auto">
          <a:xfrm>
            <a:off x="5840413" y="5535613"/>
            <a:ext cx="622300" cy="8937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8800" b="1">
                <a:solidFill>
                  <a:srgbClr val="FF0066"/>
                </a:solidFill>
              </a:rPr>
              <a:t>k</a:t>
            </a:r>
            <a:endParaRPr lang="en-US" sz="8800" b="1">
              <a:solidFill>
                <a:srgbClr val="FF0066"/>
              </a:solidFill>
              <a:latin typeface="VNI-Avo" pitchFamily="2" charset="0"/>
            </a:endParaRPr>
          </a:p>
        </p:txBody>
      </p:sp>
      <p:sp>
        <p:nvSpPr>
          <p:cNvPr id="75815" name="Rectangle 39"/>
          <p:cNvSpPr>
            <a:spLocks noChangeArrowheads="1"/>
          </p:cNvSpPr>
          <p:nvPr/>
        </p:nvSpPr>
        <p:spPr bwMode="auto">
          <a:xfrm>
            <a:off x="6462713" y="5535613"/>
            <a:ext cx="623887" cy="8921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8800" b="1"/>
              <a:t>è</a:t>
            </a:r>
            <a:endParaRPr lang="en-US" sz="8800" b="1">
              <a:latin typeface="VNI-Avo" pitchFamily="2" charset="0"/>
            </a:endParaRPr>
          </a:p>
        </p:txBody>
      </p:sp>
      <p:sp>
        <p:nvSpPr>
          <p:cNvPr id="75816" name="Rectangle 40"/>
          <p:cNvSpPr>
            <a:spLocks noChangeArrowheads="1"/>
          </p:cNvSpPr>
          <p:nvPr/>
        </p:nvSpPr>
        <p:spPr bwMode="auto">
          <a:xfrm>
            <a:off x="7092950" y="5535613"/>
            <a:ext cx="623888" cy="8921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8800" b="1"/>
              <a:t>n</a:t>
            </a:r>
            <a:endParaRPr lang="en-US" sz="8800" b="1">
              <a:latin typeface="VNI-Avo" pitchFamily="2" charset="0"/>
            </a:endParaRPr>
          </a:p>
        </p:txBody>
      </p:sp>
      <p:sp>
        <p:nvSpPr>
          <p:cNvPr id="75817" name="Rectangle 41"/>
          <p:cNvSpPr>
            <a:spLocks noChangeArrowheads="1"/>
          </p:cNvSpPr>
          <p:nvPr/>
        </p:nvSpPr>
        <p:spPr bwMode="auto">
          <a:xfrm>
            <a:off x="3333750" y="5535613"/>
            <a:ext cx="623888" cy="8921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8800" b="1"/>
              <a:t>l</a:t>
            </a:r>
            <a:endParaRPr lang="en-US" sz="8800" b="1"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5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5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5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5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5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5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5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1" grpId="0"/>
      <p:bldP spid="75809" grpId="0" animBg="1"/>
      <p:bldP spid="75810" grpId="0" animBg="1"/>
      <p:bldP spid="75811" grpId="0" animBg="1"/>
      <p:bldP spid="75812" grpId="0" animBg="1"/>
      <p:bldP spid="75813" grpId="0" animBg="1"/>
      <p:bldP spid="75814" grpId="0" animBg="1"/>
      <p:bldP spid="75815" grpId="0" animBg="1"/>
      <p:bldP spid="75816" grpId="0" animBg="1"/>
      <p:bldP spid="758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6373813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7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77165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8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1981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9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38" y="53975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5915025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6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7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6576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8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41910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9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495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0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3810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23" descr="LOA K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66675"/>
            <a:ext cx="47434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 Box 25"/>
          <p:cNvSpPr txBox="1">
            <a:spLocks noChangeArrowheads="1"/>
          </p:cNvSpPr>
          <p:nvPr/>
        </p:nvSpPr>
        <p:spPr bwMode="auto">
          <a:xfrm>
            <a:off x="581025" y="4432300"/>
            <a:ext cx="73914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6000" b="1">
                <a:solidFill>
                  <a:srgbClr val="FF0000"/>
                </a:solidFill>
              </a:rPr>
              <a:t>ho</a:t>
            </a:r>
            <a:r>
              <a:rPr lang="vi-VN" sz="6000" b="1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vi-VN" sz="6000" b="1">
                <a:solidFill>
                  <a:srgbClr val="FF0000"/>
                </a:solidFill>
              </a:rPr>
              <a:t> lo</a:t>
            </a:r>
            <a:r>
              <a:rPr lang="vi-VN" sz="6000" b="1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vi-VN" sz="6000" b="1">
                <a:solidFill>
                  <a:srgbClr val="FF0000"/>
                </a:solidFill>
              </a:rPr>
              <a:t> kèn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5809" name="Rectangle 33"/>
          <p:cNvSpPr>
            <a:spLocks noChangeArrowheads="1"/>
          </p:cNvSpPr>
          <p:nvPr/>
        </p:nvSpPr>
        <p:spPr bwMode="auto">
          <a:xfrm>
            <a:off x="1462088" y="5535613"/>
            <a:ext cx="655637" cy="8921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8800" b="1"/>
              <a:t>o</a:t>
            </a:r>
            <a:endParaRPr lang="en-US" sz="8800" b="1">
              <a:latin typeface="VNI-Avo" pitchFamily="2" charset="0"/>
            </a:endParaRPr>
          </a:p>
        </p:txBody>
      </p:sp>
      <p:sp>
        <p:nvSpPr>
          <p:cNvPr id="18446" name="Rectangle 34"/>
          <p:cNvSpPr>
            <a:spLocks noChangeArrowheads="1"/>
          </p:cNvSpPr>
          <p:nvPr/>
        </p:nvSpPr>
        <p:spPr bwMode="auto">
          <a:xfrm>
            <a:off x="838200" y="5535613"/>
            <a:ext cx="623888" cy="8937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8800" b="1">
                <a:solidFill>
                  <a:srgbClr val="FF0066"/>
                </a:solidFill>
              </a:rPr>
              <a:t>h</a:t>
            </a:r>
            <a:endParaRPr lang="en-US" sz="8800" b="1">
              <a:solidFill>
                <a:srgbClr val="FF0066"/>
              </a:solidFill>
              <a:latin typeface="VNI-Avo" pitchFamily="2" charset="0"/>
            </a:endParaRPr>
          </a:p>
        </p:txBody>
      </p:sp>
      <p:sp>
        <p:nvSpPr>
          <p:cNvPr id="75811" name="Rectangle 35"/>
          <p:cNvSpPr>
            <a:spLocks noChangeArrowheads="1"/>
          </p:cNvSpPr>
          <p:nvPr/>
        </p:nvSpPr>
        <p:spPr bwMode="auto">
          <a:xfrm>
            <a:off x="3957638" y="5535613"/>
            <a:ext cx="690562" cy="8921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8800" b="1"/>
              <a:t>o</a:t>
            </a:r>
            <a:endParaRPr lang="en-US" sz="8800" b="1">
              <a:latin typeface="VNI-Avo" pitchFamily="2" charset="0"/>
            </a:endParaRPr>
          </a:p>
        </p:txBody>
      </p:sp>
      <p:sp>
        <p:nvSpPr>
          <p:cNvPr id="75812" name="Rectangle 36"/>
          <p:cNvSpPr>
            <a:spLocks noChangeArrowheads="1"/>
          </p:cNvSpPr>
          <p:nvPr/>
        </p:nvSpPr>
        <p:spPr bwMode="auto">
          <a:xfrm>
            <a:off x="2117725" y="5535613"/>
            <a:ext cx="722313" cy="8937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800" b="1">
                <a:latin typeface="VNI-Avo" pitchFamily="2" charset="0"/>
              </a:rPr>
              <a:t>a</a:t>
            </a:r>
          </a:p>
        </p:txBody>
      </p:sp>
      <p:sp>
        <p:nvSpPr>
          <p:cNvPr id="75813" name="Rectangle 37"/>
          <p:cNvSpPr>
            <a:spLocks noChangeArrowheads="1"/>
          </p:cNvSpPr>
          <p:nvPr/>
        </p:nvSpPr>
        <p:spPr bwMode="auto">
          <a:xfrm>
            <a:off x="4648200" y="5535613"/>
            <a:ext cx="700088" cy="8921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8800" b="1">
                <a:latin typeface=".VnAvant" pitchFamily="34" charset="0"/>
              </a:rPr>
              <a:t>a</a:t>
            </a:r>
            <a:endParaRPr lang="en-US" sz="8800" b="1">
              <a:latin typeface="VNI-Avo" pitchFamily="2" charset="0"/>
            </a:endParaRPr>
          </a:p>
        </p:txBody>
      </p:sp>
      <p:sp>
        <p:nvSpPr>
          <p:cNvPr id="18450" name="Rectangle 38"/>
          <p:cNvSpPr>
            <a:spLocks noChangeArrowheads="1"/>
          </p:cNvSpPr>
          <p:nvPr/>
        </p:nvSpPr>
        <p:spPr bwMode="auto">
          <a:xfrm>
            <a:off x="5840413" y="5535613"/>
            <a:ext cx="622300" cy="8937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8800" b="1">
                <a:solidFill>
                  <a:srgbClr val="FF0066"/>
                </a:solidFill>
              </a:rPr>
              <a:t>k</a:t>
            </a:r>
            <a:endParaRPr lang="en-US" sz="8800" b="1">
              <a:solidFill>
                <a:srgbClr val="FF0066"/>
              </a:solidFill>
              <a:latin typeface="VNI-Avo" pitchFamily="2" charset="0"/>
            </a:endParaRPr>
          </a:p>
        </p:txBody>
      </p:sp>
      <p:sp>
        <p:nvSpPr>
          <p:cNvPr id="75815" name="Rectangle 39"/>
          <p:cNvSpPr>
            <a:spLocks noChangeArrowheads="1"/>
          </p:cNvSpPr>
          <p:nvPr/>
        </p:nvSpPr>
        <p:spPr bwMode="auto">
          <a:xfrm>
            <a:off x="6462713" y="5535613"/>
            <a:ext cx="623887" cy="8921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8800" b="1"/>
              <a:t>è</a:t>
            </a:r>
            <a:endParaRPr lang="en-US" sz="8800" b="1">
              <a:latin typeface="VNI-Avo" pitchFamily="2" charset="0"/>
            </a:endParaRPr>
          </a:p>
        </p:txBody>
      </p:sp>
      <p:sp>
        <p:nvSpPr>
          <p:cNvPr id="75816" name="Rectangle 40"/>
          <p:cNvSpPr>
            <a:spLocks noChangeArrowheads="1"/>
          </p:cNvSpPr>
          <p:nvPr/>
        </p:nvSpPr>
        <p:spPr bwMode="auto">
          <a:xfrm>
            <a:off x="7092950" y="5535613"/>
            <a:ext cx="623888" cy="8921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8800" b="1"/>
              <a:t>n</a:t>
            </a:r>
            <a:endParaRPr lang="en-US" sz="8800" b="1">
              <a:latin typeface="VNI-Avo" pitchFamily="2" charset="0"/>
            </a:endParaRPr>
          </a:p>
        </p:txBody>
      </p:sp>
      <p:sp>
        <p:nvSpPr>
          <p:cNvPr id="75817" name="Rectangle 41"/>
          <p:cNvSpPr>
            <a:spLocks noChangeArrowheads="1"/>
          </p:cNvSpPr>
          <p:nvPr/>
        </p:nvSpPr>
        <p:spPr bwMode="auto">
          <a:xfrm>
            <a:off x="3333750" y="5535613"/>
            <a:ext cx="623888" cy="8921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8800" b="1"/>
              <a:t>l</a:t>
            </a:r>
            <a:endParaRPr lang="en-US" sz="8800" b="1">
              <a:latin typeface="VNI-Avo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0" y="6705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8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5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8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58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5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5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5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8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5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5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5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5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8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5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5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8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58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5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5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5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8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58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5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5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5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8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58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5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5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809"/>
                  </p:tgtEl>
                </p:cond>
              </p:nextCondLst>
            </p:seq>
          </p:childTnLst>
        </p:cTn>
      </p:par>
    </p:tnLst>
    <p:bldLst>
      <p:bldP spid="75809" grpId="0" animBg="1"/>
      <p:bldP spid="75811" grpId="0" animBg="1"/>
      <p:bldP spid="75812" grpId="0" animBg="1"/>
      <p:bldP spid="75813" grpId="0" animBg="1"/>
      <p:bldP spid="75815" grpId="0" animBg="1"/>
      <p:bldP spid="75816" grpId="0" animBg="1"/>
      <p:bldP spid="758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1524000" y="685800"/>
            <a:ext cx="25908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0" b="1">
                <a:solidFill>
                  <a:srgbClr val="FF0066"/>
                </a:solidFill>
                <a:latin typeface="VNI-Avo" pitchFamily="2" charset="0"/>
              </a:rPr>
              <a:t>h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4724400" y="685800"/>
            <a:ext cx="25908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0" b="1">
                <a:solidFill>
                  <a:srgbClr val="FF0066"/>
                </a:solidFill>
                <a:latin typeface="VNI-Avo" pitchFamily="2" charset="0"/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SLGG_2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50" y="0"/>
            <a:ext cx="91630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449388" y="288925"/>
            <a:ext cx="5256212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0" b="1">
                <a:solidFill>
                  <a:srgbClr val="FF0066"/>
                </a:solidFill>
                <a:latin typeface=".VnAvant" pitchFamily="34" charset="0"/>
              </a:rPr>
              <a:t>h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295400"/>
            <a:ext cx="6858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2286000"/>
            <a:ext cx="18383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6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1506" name="Line 8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" name="Line 9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08" name="Picture 12" descr="Picture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503863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3" descr="Picture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4" descr="Picture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503863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17"/>
          <p:cNvSpPr txBox="1">
            <a:spLocks noChangeArrowheads="1"/>
          </p:cNvSpPr>
          <p:nvPr/>
        </p:nvSpPr>
        <p:spPr bwMode="auto">
          <a:xfrm>
            <a:off x="2362200" y="762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66"/>
                </a:solidFill>
                <a:latin typeface="Calibri" pitchFamily="34" charset="0"/>
              </a:rPr>
              <a:t>Một số mẫu chữ h</a:t>
            </a:r>
          </a:p>
        </p:txBody>
      </p:sp>
      <p:pic>
        <p:nvPicPr>
          <p:cNvPr id="21512" name="Picture 20" descr="Picture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0480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1" descr="Picture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2" descr="Picture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600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4" descr="Picture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447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25" descr="Picture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9530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26" descr="Picture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648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27" descr="Picture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2954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28" descr="Picture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4495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30" descr="Picture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814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31" descr="Picture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828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22" name="WordArt 34"/>
          <p:cNvSpPr>
            <a:spLocks noChangeArrowheads="1" noChangeShapeType="1" noTextEdit="1"/>
          </p:cNvSpPr>
          <p:nvPr/>
        </p:nvSpPr>
        <p:spPr bwMode="auto">
          <a:xfrm>
            <a:off x="1066800" y="1758950"/>
            <a:ext cx="1905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vo"/>
              </a:rPr>
              <a:t>h</a:t>
            </a:r>
          </a:p>
        </p:txBody>
      </p:sp>
      <p:pic>
        <p:nvPicPr>
          <p:cNvPr id="89123" name="Picture 35" descr="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3300" y="1758950"/>
            <a:ext cx="20558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24" name="Text Box 36"/>
          <p:cNvSpPr txBox="1">
            <a:spLocks noChangeArrowheads="1"/>
          </p:cNvSpPr>
          <p:nvPr/>
        </p:nvSpPr>
        <p:spPr bwMode="auto">
          <a:xfrm>
            <a:off x="5791200" y="731838"/>
            <a:ext cx="25908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500" b="1">
                <a:solidFill>
                  <a:srgbClr val="0000CC"/>
                </a:solidFill>
                <a:latin typeface="Arial Narrow" pitchFamily="34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22" grpId="0" animBg="1"/>
      <p:bldP spid="89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 descr="Photo%20manipulation%20of%2001_Flower%20and%20Aqua%20074_Greeny_Nature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31458"/>
            <a:ext cx="9144000" cy="6395085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89113" y="280988"/>
            <a:ext cx="5256212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0" b="1">
                <a:solidFill>
                  <a:srgbClr val="0070C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22531" name="WordArt 2"/>
          <p:cNvSpPr>
            <a:spLocks noChangeArrowheads="1" noChangeShapeType="1" noTextEdit="1"/>
          </p:cNvSpPr>
          <p:nvPr/>
        </p:nvSpPr>
        <p:spPr bwMode="auto">
          <a:xfrm>
            <a:off x="3429000" y="1219200"/>
            <a:ext cx="3352800" cy="548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latin typeface=".VnAvant"/>
            </a:endParaRPr>
          </a:p>
        </p:txBody>
      </p:sp>
      <p:sp>
        <p:nvSpPr>
          <p:cNvPr id="10" name="Hình Chữ nhật 9"/>
          <p:cNvSpPr/>
          <p:nvPr/>
        </p:nvSpPr>
        <p:spPr>
          <a:xfrm>
            <a:off x="2895600" y="1571625"/>
            <a:ext cx="914400" cy="43576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Hình Bình Hành 13"/>
          <p:cNvSpPr/>
          <p:nvPr/>
        </p:nvSpPr>
        <p:spPr>
          <a:xfrm flipV="1">
            <a:off x="3765550" y="4300538"/>
            <a:ext cx="2362200" cy="1643062"/>
          </a:xfrm>
          <a:prstGeom prst="parallelogram">
            <a:avLst>
              <a:gd name="adj" fmla="val 7172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Hình Bình Hành 14"/>
          <p:cNvSpPr/>
          <p:nvPr/>
        </p:nvSpPr>
        <p:spPr>
          <a:xfrm>
            <a:off x="3765550" y="2657475"/>
            <a:ext cx="2362200" cy="1643063"/>
          </a:xfrm>
          <a:prstGeom prst="parallelogram">
            <a:avLst>
              <a:gd name="adj" fmla="val 7172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3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338638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3555" name="Line 7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Line 8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57" name="Picture 10" descr="Picture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438775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1" descr="Picture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5445125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2" descr="Picture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438775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13"/>
          <p:cNvSpPr txBox="1">
            <a:spLocks noChangeArrowheads="1"/>
          </p:cNvSpPr>
          <p:nvPr/>
        </p:nvSpPr>
        <p:spPr bwMode="auto">
          <a:xfrm>
            <a:off x="1600200" y="5334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66"/>
                </a:solidFill>
                <a:latin typeface="Calibri" pitchFamily="34" charset="0"/>
              </a:rPr>
              <a:t>Một số mẫu chữ chữ k</a:t>
            </a:r>
          </a:p>
        </p:txBody>
      </p:sp>
      <p:sp>
        <p:nvSpPr>
          <p:cNvPr id="90130" name="WordArt 18"/>
          <p:cNvSpPr>
            <a:spLocks noChangeArrowheads="1" noChangeShapeType="1" noTextEdit="1"/>
          </p:cNvSpPr>
          <p:nvPr/>
        </p:nvSpPr>
        <p:spPr bwMode="auto">
          <a:xfrm>
            <a:off x="1143000" y="1905000"/>
            <a:ext cx="1600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vo"/>
              </a:rPr>
              <a:t>k</a:t>
            </a:r>
          </a:p>
        </p:txBody>
      </p:sp>
      <p:pic>
        <p:nvPicPr>
          <p:cNvPr id="90131" name="Picture 19" descr="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0425" y="1676400"/>
            <a:ext cx="17049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5483225" y="1096963"/>
            <a:ext cx="236537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7700" b="1">
                <a:solidFill>
                  <a:srgbClr val="0000FF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23564" name="Picture 29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690813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32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5029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33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7244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23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9050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23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038" y="823913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23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1096963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23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373438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23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0" y="31369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23" descr="Picture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495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0" grpId="0" animBg="1"/>
      <p:bldP spid="901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Picture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074801" flipH="1">
            <a:off x="-80962" y="5737224"/>
            <a:ext cx="1390650" cy="142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Picture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47660" flipV="1">
            <a:off x="7762875" y="5189538"/>
            <a:ext cx="1695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Picture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2362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Picture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162800" y="609600"/>
            <a:ext cx="1981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584" name="Picture 9" descr="Picture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8075" y="34671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0" descr="Picture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6963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1" descr="Picture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8563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2" descr="Picture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3950" y="5516563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Text Box 13"/>
          <p:cNvSpPr txBox="1">
            <a:spLocks noChangeArrowheads="1"/>
          </p:cNvSpPr>
          <p:nvPr/>
        </p:nvSpPr>
        <p:spPr bwMode="auto">
          <a:xfrm>
            <a:off x="1676400" y="152400"/>
            <a:ext cx="624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4400">
                <a:solidFill>
                  <a:srgbClr val="FF0066"/>
                </a:solidFill>
                <a:latin typeface="Calibri" pitchFamily="34" charset="0"/>
              </a:rPr>
              <a:t>So sánh chữ cái h, k</a:t>
            </a: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2514600" y="990600"/>
            <a:ext cx="472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i="1">
                <a:solidFill>
                  <a:srgbClr val="800000"/>
                </a:solidFill>
                <a:latin typeface="Calibri" pitchFamily="34" charset="0"/>
              </a:rPr>
              <a:t>Có điểm gì giống nhau?</a:t>
            </a: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2514600" y="1524000"/>
            <a:ext cx="472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i="1">
                <a:solidFill>
                  <a:srgbClr val="800000"/>
                </a:solidFill>
                <a:latin typeface="Calibri" pitchFamily="34" charset="0"/>
              </a:rPr>
              <a:t>Có điểm gì khác nhau?</a:t>
            </a:r>
          </a:p>
        </p:txBody>
      </p:sp>
      <p:pic>
        <p:nvPicPr>
          <p:cNvPr id="24591" name="Picture 23" descr="659204qfhni5vgx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H="1">
            <a:off x="0" y="2066925"/>
            <a:ext cx="83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88" name="Rectangle 24"/>
          <p:cNvSpPr>
            <a:spLocks noChangeArrowheads="1"/>
          </p:cNvSpPr>
          <p:nvPr/>
        </p:nvSpPr>
        <p:spPr bwMode="auto">
          <a:xfrm>
            <a:off x="1579563" y="968375"/>
            <a:ext cx="2790825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7000" b="1">
                <a:solidFill>
                  <a:srgbClr val="FF0000"/>
                </a:solidFill>
                <a:latin typeface="Calibri" pitchFamily="34" charset="0"/>
              </a:rPr>
              <a:t>h</a:t>
            </a:r>
          </a:p>
        </p:txBody>
      </p:sp>
      <p:sp>
        <p:nvSpPr>
          <p:cNvPr id="24593" name="Text Box 30"/>
          <p:cNvSpPr txBox="1">
            <a:spLocks noChangeArrowheads="1"/>
          </p:cNvSpPr>
          <p:nvPr/>
        </p:nvSpPr>
        <p:spPr bwMode="auto">
          <a:xfrm>
            <a:off x="5105400" y="1416050"/>
            <a:ext cx="24384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600" b="1">
                <a:solidFill>
                  <a:srgbClr val="FF000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88095" name="Rectangle 31"/>
          <p:cNvSpPr>
            <a:spLocks noChangeArrowheads="1"/>
          </p:cNvSpPr>
          <p:nvPr/>
        </p:nvSpPr>
        <p:spPr bwMode="auto">
          <a:xfrm>
            <a:off x="5410200" y="2406650"/>
            <a:ext cx="609600" cy="32004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8096" name="Picture 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4088" y="3168650"/>
            <a:ext cx="19050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97" name="Picture 3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34088" y="4464050"/>
            <a:ext cx="17526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98" name="Picture 34" descr="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3124200"/>
            <a:ext cx="68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99" name="Picture 35" descr="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7000" y="3028950"/>
            <a:ext cx="9144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89" name="Rectangle 25"/>
          <p:cNvSpPr>
            <a:spLocks noChangeArrowheads="1"/>
          </p:cNvSpPr>
          <p:nvPr/>
        </p:nvSpPr>
        <p:spPr bwMode="auto">
          <a:xfrm>
            <a:off x="1962150" y="2193925"/>
            <a:ext cx="704850" cy="3429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8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88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88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1" grpId="0"/>
      <p:bldP spid="88082" grpId="0"/>
      <p:bldP spid="88088" grpId="0"/>
      <p:bldP spid="88095" grpId="0" animBg="1"/>
      <p:bldP spid="8808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167</Words>
  <Application>Microsoft Office PowerPoint</Application>
  <PresentationFormat>On-screen Show (4:3)</PresentationFormat>
  <Paragraphs>69</Paragraphs>
  <Slides>18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Times New Roman</vt:lpstr>
      <vt:lpstr>.VnAvant</vt:lpstr>
      <vt:lpstr>VNI-Avo</vt:lpstr>
      <vt:lpstr>Arial Narrow</vt:lpstr>
      <vt:lpstr>Wingdings</vt:lpstr>
      <vt:lpstr>.VnTime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Duy Le</dc:creator>
  <cp:lastModifiedBy>Admin</cp:lastModifiedBy>
  <cp:revision>28</cp:revision>
  <dcterms:created xsi:type="dcterms:W3CDTF">2013-01-17T08:54:17Z</dcterms:created>
  <dcterms:modified xsi:type="dcterms:W3CDTF">2016-11-26T04:13:32Z</dcterms:modified>
</cp:coreProperties>
</file>