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CB09-96F6-8C46-2B45-BB03C2927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27447-42D7-693E-57AF-4442AD4FC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31F68-CEE5-D681-8596-03E2EDD2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103-5262-4D0B-B9CE-A93FDE7309D7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1897F-487B-E562-8707-03D6B40B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0264-AD3B-EEE7-8F24-13CFF089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CD9-7B04-4BD1-883C-B6E5924C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9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55C9-4FCA-5D33-1D34-E5F612DB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785C9-E4D6-9266-7140-215783F3F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C622A-0782-4BA9-0120-38C4E425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103-5262-4D0B-B9CE-A93FDE7309D7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FFB6B-648A-1DBC-6523-E8229198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0AFE1-CE6A-B3E5-271E-03EF2FC4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CD9-7B04-4BD1-883C-B6E5924C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4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3284EB-5C52-7F63-34E5-F1F8CBC8D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A7EE03-171A-F750-DF87-1A9079434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FA1B6-D236-72C2-9A23-592E31C92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103-5262-4D0B-B9CE-A93FDE7309D7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BD0EA-4083-9979-0A48-DDE7719A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8CDD9-6AAA-4192-A112-469F8667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CD9-7B04-4BD1-883C-B6E5924C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2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B2EBD-6D46-F223-06C6-1F9F7631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861E3-5699-A092-8310-5C81EB0E7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3E857-DE51-CE91-D858-DA80DD6A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103-5262-4D0B-B9CE-A93FDE7309D7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E6A5D-0406-3CF3-76CD-6B8694F3E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7D5E1-56D4-7174-003E-B717DF38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CD9-7B04-4BD1-883C-B6E5924C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1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A847A-BCB2-7B7B-330A-30ECA415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627F-97B5-EB88-D5C1-0351880C9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B32D6-7B88-7688-DC2C-29924AD12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103-5262-4D0B-B9CE-A93FDE7309D7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C8F3-A741-D217-D09C-43561C55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C9A26-4954-482D-3C7A-8DDBB8E4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CD9-7B04-4BD1-883C-B6E5924C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6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32840-6450-FD29-9EA1-B1F81EE6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930F4-B4D0-95DA-4B2C-2F59A482D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D212E-24E5-DC2A-AA21-17303E0B2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68F85-0D81-DAC0-511B-F6D505E7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103-5262-4D0B-B9CE-A93FDE7309D7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BB26F-978F-063F-9118-DDC2B6D9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75220-252E-21EE-02A3-15224163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CD9-7B04-4BD1-883C-B6E5924C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0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9CB9-1413-9323-E07B-8684CD9D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37858-365D-F11A-44C4-6FCC2A652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3CD12-4FC5-D1C7-F8ED-325D52125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DE69F-6A01-A2C5-557F-647D0EA77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935D70-5FD0-4BBE-23C0-179BEF4EC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CE88A-AEDD-D914-6510-8D1F4A31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103-5262-4D0B-B9CE-A93FDE7309D7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34B13F-F53F-15D5-BF2F-7D5B32DE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82DD9-CF03-4530-1CA0-DBA5DEB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CD9-7B04-4BD1-883C-B6E5924C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8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F337C-0E42-3A47-5470-2345795D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63758-F201-7E32-78BD-588A0599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103-5262-4D0B-B9CE-A93FDE7309D7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064F4-305F-098F-1B22-D3B3C6F0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75B8C-7A41-091A-EFDD-AF4F063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CD9-7B04-4BD1-883C-B6E5924C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1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3E542-1FAB-30EA-D791-88E7810D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103-5262-4D0B-B9CE-A93FDE7309D7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C88EA-89A8-420C-BE15-1A1D8D69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50E75-F842-744E-0B4E-895623DF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CD9-7B04-4BD1-883C-B6E5924C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7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0F9E-01B9-93C4-EAF4-0FDBB848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82780-451D-73CB-EB42-B08E29DD6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B8773-3A81-5B7F-15C9-61F3D0FBD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40082-7427-D3E8-58C8-DCC8E21C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103-5262-4D0B-B9CE-A93FDE7309D7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E9618-BF83-E204-B4B4-A26870B0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A6472-83B9-4269-9479-C895072C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CD9-7B04-4BD1-883C-B6E5924C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1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9449-0C2B-2D7C-C8B7-9584AB73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F1834-3F86-9BEB-D7B7-914C113F1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75DB7-1559-EDDB-71D2-53AA28EDA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80EBC-0634-36AF-CF2A-0004311E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103-5262-4D0B-B9CE-A93FDE7309D7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B8B60-6AF5-368A-E5B1-0F8C1D99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C9B9C-4571-6963-54F1-E9A3794A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CD9-7B04-4BD1-883C-B6E5924C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7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469BE9-4F7D-279F-A193-AB235A3C1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B5780-EC08-D861-302D-BF5717EE5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02F2F-FC14-A58C-C37C-CF5C8C25F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80103-5262-4D0B-B9CE-A93FDE7309D7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27FA9-B8F7-D1B1-ADC8-CDBADE5A3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0CFC2-FDB4-08DC-DCAD-EF6A2963E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E7CD9-7B04-4BD1-883C-B6E5924C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4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500+ Xả Rác Hình minh họa, Đồ họa Vectơ trả phí bản quyền một lần &amp; Clip  nghệ thuật sẵn có - iStock">
            <a:extLst>
              <a:ext uri="{FF2B5EF4-FFF2-40B4-BE49-F238E27FC236}">
                <a16:creationId xmlns:a16="http://schemas.microsoft.com/office/drawing/2014/main" id="{B8F1EBCF-AB60-7BFA-9626-B3EE8E7F7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06" y="644788"/>
            <a:ext cx="6333885" cy="556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08325C-6B16-6ACC-FCB5-E1CE4B257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49" y="1164102"/>
            <a:ext cx="1334482" cy="131498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A980C-00B3-12CF-7F27-96924C9BF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49" y="3611880"/>
            <a:ext cx="1369724" cy="1314987"/>
          </a:xfrm>
          <a:prstGeom prst="rect">
            <a:avLst/>
          </a:prstGeom>
          <a:noFill/>
        </p:spPr>
      </p:pic>
      <p:pic>
        <p:nvPicPr>
          <p:cNvPr id="12" name="Applause-Sound-Effect">
            <a:hlinkClick r:id="" action="ppaction://media"/>
            <a:extLst>
              <a:ext uri="{FF2B5EF4-FFF2-40B4-BE49-F238E27FC236}">
                <a16:creationId xmlns:a16="http://schemas.microsoft.com/office/drawing/2014/main" id="{6BE5DF81-16EA-32D4-988A-DC80B47718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53" end="4787.081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8947" y="3964573"/>
            <a:ext cx="609600" cy="609600"/>
          </a:xfrm>
          <a:prstGeom prst="rect">
            <a:avLst/>
          </a:prstGeom>
        </p:spPr>
      </p:pic>
      <p:pic>
        <p:nvPicPr>
          <p:cNvPr id="13" name="videoplayback">
            <a:hlinkClick r:id="" action="ppaction://media"/>
            <a:extLst>
              <a:ext uri="{FF2B5EF4-FFF2-40B4-BE49-F238E27FC236}">
                <a16:creationId xmlns:a16="http://schemas.microsoft.com/office/drawing/2014/main" id="{44A32A26-F76A-4F33-ADA0-09081B3490B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122" end="3513.734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8947" y="15167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1A232-C486-324C-8A87-2A3265F62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314E31-33DE-6C5D-B730-A3AC488DD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49" y="1164102"/>
            <a:ext cx="1334482" cy="131498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BA2950-9169-6CC6-495B-E55CA2851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49" y="3611880"/>
            <a:ext cx="1369724" cy="1314987"/>
          </a:xfrm>
          <a:prstGeom prst="rect">
            <a:avLst/>
          </a:prstGeom>
          <a:noFill/>
        </p:spPr>
      </p:pic>
      <p:pic>
        <p:nvPicPr>
          <p:cNvPr id="12" name="Applause-Sound-Effect">
            <a:hlinkClick r:id="" action="ppaction://media"/>
            <a:extLst>
              <a:ext uri="{FF2B5EF4-FFF2-40B4-BE49-F238E27FC236}">
                <a16:creationId xmlns:a16="http://schemas.microsoft.com/office/drawing/2014/main" id="{B56930D9-4DCF-42A1-89D3-8AA198EF26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53" end="4787.081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88947" y="3964573"/>
            <a:ext cx="609600" cy="609600"/>
          </a:xfrm>
          <a:prstGeom prst="rect">
            <a:avLst/>
          </a:prstGeom>
        </p:spPr>
      </p:pic>
      <p:pic>
        <p:nvPicPr>
          <p:cNvPr id="13" name="videoplayback">
            <a:hlinkClick r:id="" action="ppaction://media"/>
            <a:extLst>
              <a:ext uri="{FF2B5EF4-FFF2-40B4-BE49-F238E27FC236}">
                <a16:creationId xmlns:a16="http://schemas.microsoft.com/office/drawing/2014/main" id="{93A376AC-6813-6854-F096-30B2C6D141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122" end="3513.734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88947" y="1516795"/>
            <a:ext cx="609600" cy="609600"/>
          </a:xfrm>
          <a:prstGeom prst="rect">
            <a:avLst/>
          </a:prstGeom>
        </p:spPr>
      </p:pic>
      <p:pic>
        <p:nvPicPr>
          <p:cNvPr id="2" name="Picture 1" descr="Cách dạy trẻ bảo vệ môi trường theo hưỡng dẫn chuyên gia - Mẹ Ong Bông">
            <a:extLst>
              <a:ext uri="{FF2B5EF4-FFF2-40B4-BE49-F238E27FC236}">
                <a16:creationId xmlns:a16="http://schemas.microsoft.com/office/drawing/2014/main" id="{89DF14DD-F035-E4CA-1A8B-BFD6405B75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2" t="19964" b="5228"/>
          <a:stretch/>
        </p:blipFill>
        <p:spPr bwMode="auto">
          <a:xfrm>
            <a:off x="1707803" y="752844"/>
            <a:ext cx="4908701" cy="57180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595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CD709-A91B-0F8D-9857-B14751BBD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EF7AF4-E388-3765-629A-BF40AF32E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49" y="1164102"/>
            <a:ext cx="1334482" cy="131498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C48951-8D70-45BE-1327-11DC4A0D2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49" y="3611880"/>
            <a:ext cx="1369724" cy="1314987"/>
          </a:xfrm>
          <a:prstGeom prst="rect">
            <a:avLst/>
          </a:prstGeom>
          <a:noFill/>
        </p:spPr>
      </p:pic>
      <p:pic>
        <p:nvPicPr>
          <p:cNvPr id="12" name="Applause-Sound-Effect">
            <a:hlinkClick r:id="" action="ppaction://media"/>
            <a:extLst>
              <a:ext uri="{FF2B5EF4-FFF2-40B4-BE49-F238E27FC236}">
                <a16:creationId xmlns:a16="http://schemas.microsoft.com/office/drawing/2014/main" id="{C564E6EE-1D46-7EBE-8BBB-43828388769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53" end="4787.081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88947" y="3964573"/>
            <a:ext cx="609600" cy="609600"/>
          </a:xfrm>
          <a:prstGeom prst="rect">
            <a:avLst/>
          </a:prstGeom>
        </p:spPr>
      </p:pic>
      <p:pic>
        <p:nvPicPr>
          <p:cNvPr id="13" name="videoplayback">
            <a:hlinkClick r:id="" action="ppaction://media"/>
            <a:extLst>
              <a:ext uri="{FF2B5EF4-FFF2-40B4-BE49-F238E27FC236}">
                <a16:creationId xmlns:a16="http://schemas.microsoft.com/office/drawing/2014/main" id="{3823D4B7-9572-B6F9-0E5A-AD95482004B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122" end="3513.734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88947" y="1516795"/>
            <a:ext cx="609600" cy="609600"/>
          </a:xfrm>
          <a:prstGeom prst="rect">
            <a:avLst/>
          </a:prstGeom>
        </p:spPr>
      </p:pic>
      <p:pic>
        <p:nvPicPr>
          <p:cNvPr id="2" name="Picture 1" descr="No tirar basura con el comportamiento correcto e incorrecto de la niña  arrojar basura en el basurero y en el río | Vector Premium">
            <a:extLst>
              <a:ext uri="{FF2B5EF4-FFF2-40B4-BE49-F238E27FC236}">
                <a16:creationId xmlns:a16="http://schemas.microsoft.com/office/drawing/2014/main" id="{4CAEBC7A-0755-D3FB-982F-0AC55972B72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" r="49993" b="11150"/>
          <a:stretch/>
        </p:blipFill>
        <p:spPr bwMode="auto">
          <a:xfrm>
            <a:off x="1258959" y="468120"/>
            <a:ext cx="5605151" cy="5921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69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54740-034D-7895-4FF9-578FF739E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038938-9301-512E-EE7C-DCFF17AD3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49" y="1164102"/>
            <a:ext cx="1334482" cy="131498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B183C3-D3F5-2C2D-CEC2-FB6DF1695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49" y="3611880"/>
            <a:ext cx="1369724" cy="1314987"/>
          </a:xfrm>
          <a:prstGeom prst="rect">
            <a:avLst/>
          </a:prstGeom>
          <a:noFill/>
        </p:spPr>
      </p:pic>
      <p:pic>
        <p:nvPicPr>
          <p:cNvPr id="12" name="Applause-Sound-Effect">
            <a:hlinkClick r:id="" action="ppaction://media"/>
            <a:extLst>
              <a:ext uri="{FF2B5EF4-FFF2-40B4-BE49-F238E27FC236}">
                <a16:creationId xmlns:a16="http://schemas.microsoft.com/office/drawing/2014/main" id="{5E3D9551-0AE9-7434-D536-3527FB070D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53" end="4787.081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88947" y="3964573"/>
            <a:ext cx="609600" cy="609600"/>
          </a:xfrm>
          <a:prstGeom prst="rect">
            <a:avLst/>
          </a:prstGeom>
        </p:spPr>
      </p:pic>
      <p:pic>
        <p:nvPicPr>
          <p:cNvPr id="13" name="videoplayback">
            <a:hlinkClick r:id="" action="ppaction://media"/>
            <a:extLst>
              <a:ext uri="{FF2B5EF4-FFF2-40B4-BE49-F238E27FC236}">
                <a16:creationId xmlns:a16="http://schemas.microsoft.com/office/drawing/2014/main" id="{631EB9FC-41DB-B23A-513B-3F823EFF058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122" end="3513.734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88947" y="1516795"/>
            <a:ext cx="609600" cy="609600"/>
          </a:xfrm>
          <a:prstGeom prst="rect">
            <a:avLst/>
          </a:prstGeom>
        </p:spPr>
      </p:pic>
      <p:pic>
        <p:nvPicPr>
          <p:cNvPr id="3" name="Picture 2" descr="Niños pequeños limpiando y reciclando basura | Vector Premium">
            <a:extLst>
              <a:ext uri="{FF2B5EF4-FFF2-40B4-BE49-F238E27FC236}">
                <a16:creationId xmlns:a16="http://schemas.microsoft.com/office/drawing/2014/main" id="{C53DAE0E-DC93-7839-7E72-CE7ED128EC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" y="676785"/>
            <a:ext cx="5870190" cy="5870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71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Widescreen</PresentationFormat>
  <Paragraphs>0</Paragraphs>
  <Slides>4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LÊ HOÀNG BẢO TRÂN</dc:creator>
  <cp:lastModifiedBy>LÊ HOÀNG BẢO TRÂN</cp:lastModifiedBy>
  <cp:revision>1</cp:revision>
  <dcterms:created xsi:type="dcterms:W3CDTF">2024-10-27T11:24:05Z</dcterms:created>
  <dcterms:modified xsi:type="dcterms:W3CDTF">2024-10-27T12:38:11Z</dcterms:modified>
</cp:coreProperties>
</file>