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2E52-86D1-49A5-BC67-A40FF071EE02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759F-F542-4BD1-A816-EA327331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64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2E52-86D1-49A5-BC67-A40FF071EE02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759F-F542-4BD1-A816-EA327331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99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2E52-86D1-49A5-BC67-A40FF071EE02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759F-F542-4BD1-A816-EA327331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9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2E52-86D1-49A5-BC67-A40FF071EE02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759F-F542-4BD1-A816-EA327331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66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2E52-86D1-49A5-BC67-A40FF071EE02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759F-F542-4BD1-A816-EA327331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83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2E52-86D1-49A5-BC67-A40FF071EE02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759F-F542-4BD1-A816-EA327331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8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2E52-86D1-49A5-BC67-A40FF071EE02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759F-F542-4BD1-A816-EA327331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32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2E52-86D1-49A5-BC67-A40FF071EE02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759F-F542-4BD1-A816-EA327331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18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2E52-86D1-49A5-BC67-A40FF071EE02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759F-F542-4BD1-A816-EA327331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4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2E52-86D1-49A5-BC67-A40FF071EE02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759F-F542-4BD1-A816-EA327331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22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2E52-86D1-49A5-BC67-A40FF071EE02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759F-F542-4BD1-A816-EA327331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23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B2E52-86D1-49A5-BC67-A40FF071EE02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D759F-F542-4BD1-A816-EA327331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23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656074032011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24" y="98424"/>
            <a:ext cx="11763017" cy="686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4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 11 Tang 2</dc:creator>
  <cp:lastModifiedBy>MM 11 Tang 2</cp:lastModifiedBy>
  <cp:revision>1</cp:revision>
  <dcterms:created xsi:type="dcterms:W3CDTF">2025-05-02T02:19:05Z</dcterms:created>
  <dcterms:modified xsi:type="dcterms:W3CDTF">2025-05-02T02:19:35Z</dcterms:modified>
</cp:coreProperties>
</file>