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1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1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CD9B7-9F34-4048-AF86-4922D6385EA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4A58-6E92-4E3D-981E-7CC0FEA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56074004630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4"/>
            <a:ext cx="11737260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11 Tang 2</dc:creator>
  <cp:lastModifiedBy>MM 11 Tang 2</cp:lastModifiedBy>
  <cp:revision>1</cp:revision>
  <dcterms:created xsi:type="dcterms:W3CDTF">2025-05-02T02:15:24Z</dcterms:created>
  <dcterms:modified xsi:type="dcterms:W3CDTF">2025-05-02T02:15:57Z</dcterms:modified>
</cp:coreProperties>
</file>