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1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9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8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1ADB-C4B9-45EC-B95F-84A9C2A1BA6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3008-EDF1-4E09-840B-5D168FE3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580343735256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4" y="98425"/>
            <a:ext cx="10569575" cy="59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 11 Tang 2</dc:creator>
  <cp:lastModifiedBy>MM 11 Tang 2</cp:lastModifiedBy>
  <cp:revision>1</cp:revision>
  <dcterms:created xsi:type="dcterms:W3CDTF">2025-05-08T05:23:15Z</dcterms:created>
  <dcterms:modified xsi:type="dcterms:W3CDTF">2025-05-08T05:24:03Z</dcterms:modified>
</cp:coreProperties>
</file>