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7" r:id="rId3"/>
    <p:sldId id="286" r:id="rId5"/>
    <p:sldId id="287" r:id="rId6"/>
    <p:sldId id="288" r:id="rId7"/>
    <p:sldId id="289" r:id="rId8"/>
    <p:sldId id="268" r:id="rId9"/>
    <p:sldId id="269" r:id="rId10"/>
  </p:sldIdLst>
  <p:sldSz cx="9144000" cy="6858000" type="screen4x3"/>
  <p:notesSz cx="6741795" cy="987552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173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E7D1F-059F-4F00-AF10-F6FD737758B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91023"/>
            <a:ext cx="5393690" cy="44441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332"/>
            <a:ext cx="2921582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80332"/>
            <a:ext cx="2921582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D60BD-6698-475E-A17E-1F36976400C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D60BD-6698-475E-A17E-1F36976400C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2EE683-9D83-45DC-873D-E7491A53FF14}" type="datetimeFigureOut">
              <a:rPr lang="vi-VN" smtClean="0"/>
            </a:fld>
            <a:endParaRPr lang="vi-V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0F1E57-7869-47AC-8669-4CFBEF63A427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E683-9D83-45DC-873D-E7491A53FF1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1E57-7869-47AC-8669-4CFBEF63A427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E683-9D83-45DC-873D-E7491A53FF1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1E57-7869-47AC-8669-4CFBEF63A427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E683-9D83-45DC-873D-E7491A53FF1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1E57-7869-47AC-8669-4CFBEF63A427}" type="slidenum">
              <a:rPr lang="vi-VN" smtClean="0"/>
            </a:fld>
            <a:endParaRPr lang="vi-V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E683-9D83-45DC-873D-E7491A53FF1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1E57-7869-47AC-8669-4CFBEF63A427}" type="slidenum">
              <a:rPr lang="vi-VN" smtClean="0"/>
            </a:fld>
            <a:endParaRPr lang="vi-VN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E683-9D83-45DC-873D-E7491A53FF14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1E57-7869-47AC-8669-4CFBEF63A427}" type="slidenum">
              <a:rPr lang="vi-VN" smtClean="0"/>
            </a:fld>
            <a:endParaRPr lang="vi-V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E683-9D83-45DC-873D-E7491A53FF14}" type="datetimeFigureOut">
              <a:rPr lang="vi-VN" smtClean="0"/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1E57-7869-47AC-8669-4CFBEF63A427}" type="slidenum">
              <a:rPr lang="vi-VN" smtClean="0"/>
            </a:fld>
            <a:endParaRPr lang="vi-V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E683-9D83-45DC-873D-E7491A53FF14}" type="datetimeFigureOut">
              <a:rPr lang="vi-VN" smtClean="0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1E57-7869-47AC-8669-4CFBEF63A427}" type="slidenum">
              <a:rPr lang="vi-VN" smtClean="0"/>
            </a:fld>
            <a:endParaRPr lang="vi-V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E683-9D83-45DC-873D-E7491A53FF14}" type="datetimeFigureOut">
              <a:rPr lang="vi-VN" smtClean="0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1E57-7869-47AC-8669-4CFBEF63A427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42EE683-9D83-45DC-873D-E7491A53FF14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1E57-7869-47AC-8669-4CFBEF63A427}" type="slidenum">
              <a:rPr lang="vi-VN" smtClean="0"/>
            </a:fld>
            <a:endParaRPr lang="vi-V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2EE683-9D83-45DC-873D-E7491A53FF14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0F1E57-7869-47AC-8669-4CFBEF63A427}" type="slidenum">
              <a:rPr lang="vi-VN" smtClean="0"/>
            </a:fld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  <a:p>
            <a:pPr lvl="1" eaLnBrk="1" latinLnBrk="0" hangingPunct="1"/>
            <a:r>
              <a:rPr kumimoji="0" lang="en-US"/>
              <a:t>Second level</a:t>
            </a:r>
            <a:endParaRPr kumimoji="0" lang="en-US"/>
          </a:p>
          <a:p>
            <a:pPr lvl="2" eaLnBrk="1" latinLnBrk="0" hangingPunct="1"/>
            <a:r>
              <a:rPr kumimoji="0" lang="en-US"/>
              <a:t>Third level</a:t>
            </a:r>
            <a:endParaRPr kumimoji="0" lang="en-US"/>
          </a:p>
          <a:p>
            <a:pPr lvl="3" eaLnBrk="1" latinLnBrk="0" hangingPunct="1"/>
            <a:r>
              <a:rPr kumimoji="0" lang="en-US"/>
              <a:t>Fourth level</a:t>
            </a:r>
            <a:endParaRPr kumimoji="0" lang="en-US"/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842EE683-9D83-45DC-873D-E7491A53FF14}" type="datetimeFigureOut">
              <a:rPr lang="vi-VN" smtClean="0"/>
            </a:fld>
            <a:endParaRPr lang="vi-V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vi-V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90F1E57-7869-47AC-8669-4CFBEF63A427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 panose="05040102010807070707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28600" algn="l" rtl="0" eaLnBrk="1" latinLnBrk="0" hangingPunct="1">
        <a:spcBef>
          <a:spcPts val="325"/>
        </a:spcBef>
        <a:buClr>
          <a:schemeClr val="accent1"/>
        </a:buClr>
        <a:buFont typeface="Verdana" panose="020B0604030504040204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 panose="05020102010507070707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331"/>
            <a:ext cx="9251504" cy="68933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5900" y="476672"/>
            <a:ext cx="914400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7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19/5</a:t>
            </a:r>
            <a:endParaRPr lang="vi-VN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589" y="1745993"/>
            <a:ext cx="8922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 THÔNG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CHỐNG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BỆNH CÚM MÙA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8144" y="64533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6096" y="62373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5172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02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vi-VN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28699"/>
            <a:ext cx="4032448" cy="2788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istrator\Desktop\Bệnh Cúm\c1.jpg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6" y="2965"/>
            <a:ext cx="9036496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Bệnh Cúm\c2.jpg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Bệnh Cúm\c3.jpg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Bệnh Cúm\c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esktop\Bệnh Cúm\c5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esktop\Bệnh Cúm\cummua-0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116</Words>
  <Application>WPS Presentation</Application>
  <PresentationFormat>On-screen Show (4:3)</PresentationFormat>
  <Paragraphs>8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9" baseType="lpstr">
      <vt:lpstr>Arial</vt:lpstr>
      <vt:lpstr>SimSun</vt:lpstr>
      <vt:lpstr>Wingdings</vt:lpstr>
      <vt:lpstr>Wingdings 3</vt:lpstr>
      <vt:lpstr>Verdana</vt:lpstr>
      <vt:lpstr>Wingdings 2</vt:lpstr>
      <vt:lpstr>Times New Roman</vt:lpstr>
      <vt:lpstr>Lucida Sans Unicode</vt:lpstr>
      <vt:lpstr>Microsoft YaHei</vt:lpstr>
      <vt:lpstr>Arial Unicode MS</vt:lpstr>
      <vt:lpstr>Calibri</vt:lpstr>
      <vt:lpstr>Concourse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huynh thien</dc:creator>
  <cp:lastModifiedBy>Bùi Tố Thanh Bình</cp:lastModifiedBy>
  <cp:revision>97</cp:revision>
  <cp:lastPrinted>2023-12-04T04:54:00Z</cp:lastPrinted>
  <dcterms:created xsi:type="dcterms:W3CDTF">2020-10-04T10:55:00Z</dcterms:created>
  <dcterms:modified xsi:type="dcterms:W3CDTF">2025-02-24T09:40:59Z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72F8E597304C4466AC2E85EEF180B8CE_13</vt:lpwstr>
  </property>
  <property fmtid="{D5CDD505-2E9C-101B-9397-08002B2CF9AE}" pid="3" name="KSOProductBuildVer">
    <vt:lpwstr>1033-12.2.0.19805</vt:lpwstr>
  </property>
</Properties>
</file>