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872527"/>
              </p:ext>
            </p:extLst>
          </p:nvPr>
        </p:nvGraphicFramePr>
        <p:xfrm>
          <a:off x="-21866" y="1037920"/>
          <a:ext cx="9165867" cy="650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552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01646">
                  <a:extLst>
                    <a:ext uri="{9D8B030D-6E8A-4147-A177-3AD203B41FA5}">
                      <a16:colId xmlns="" xmlns:a16="http://schemas.microsoft.com/office/drawing/2014/main" val="1538672586"/>
                    </a:ext>
                  </a:extLst>
                </a:gridCol>
                <a:gridCol w="2070154">
                  <a:extLst>
                    <a:ext uri="{9D8B030D-6E8A-4147-A177-3AD203B41FA5}">
                      <a16:colId xmlns="" xmlns:a16="http://schemas.microsoft.com/office/drawing/2014/main" val="1122545458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4221137230"/>
                    </a:ext>
                  </a:extLst>
                </a:gridCol>
                <a:gridCol w="160020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040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vi-VN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MÓN </a:t>
                      </a:r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XÀO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6318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86098166"/>
                  </a:ext>
                </a:extLst>
              </a:tr>
              <a:tr h="1177699">
                <a:tc>
                  <a:txBody>
                    <a:bodyPr/>
                    <a:lstStyle/>
                    <a:p>
                      <a:pPr algn="ctr"/>
                      <a:r>
                        <a:rPr lang="vi-VN" sz="1100" b="0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Hai</a:t>
                      </a:r>
                      <a:endParaRPr lang="en-US" sz="1100" b="0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13/01/2025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b="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cá lóc, đậu xanh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vi-VN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b="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ngọt nấu tôm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gà,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b="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gà hầm nấm đông cô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</a:t>
                      </a:r>
                      <a:r>
                        <a:rPr lang="en-GB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</a:t>
                      </a:r>
                      <a:endParaRPr lang="en-US" sz="1100" b="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1100" b="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Hàn Quốc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b="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nạc, cà rốt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100" b="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đa cua, thịt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1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6973712"/>
                  </a:ext>
                </a:extLst>
              </a:tr>
              <a:tr h="1000034">
                <a:tc>
                  <a:txBody>
                    <a:bodyPr/>
                    <a:lstStyle/>
                    <a:p>
                      <a:pPr algn="ctr"/>
                      <a:r>
                        <a:rPr lang="vi-VN" sz="1100" b="1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lang="en-US" sz="1100" b="1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14/01/2025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tíu nấu giò heo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 mỡ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 </a:t>
                      </a:r>
                      <a:r>
                        <a:rPr lang="en-US" sz="1100" kern="120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mực,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bông cải.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xào bông cải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1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hấu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muống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luộc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1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nấu tôm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152979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15/01/2025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Bánh mì phô mai sữa </a:t>
                      </a: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nấu tôm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sườn </a:t>
                      </a:r>
                    </a:p>
                    <a:p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 đậu.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nấu đậu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1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đủ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Diêu Hồng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cá Diêu Hồng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16/01/2025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Nui nấu</a:t>
                      </a:r>
                      <a:r>
                        <a:rPr lang="en-US" sz="11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mực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thìa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 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rim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mè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1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cau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xào tỏi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bò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0004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17/01/2025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1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thịt gà, trứng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rốt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10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canh cua, thịt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chẽm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nho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GB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01 NĂM 2025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16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01/2025 </a:t>
            </a:r>
            <a:r>
              <a:rPr lang="en-US" sz="16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17/01/2025</a:t>
            </a:r>
            <a:endParaRPr lang="en-US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49264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244</Words>
  <Application>Microsoft Office PowerPoint</Application>
  <PresentationFormat>On-screen Show (4:3)</PresentationFormat>
  <Paragraphs>106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Windows User</cp:lastModifiedBy>
  <cp:revision>178</cp:revision>
  <dcterms:created xsi:type="dcterms:W3CDTF">2020-05-18T06:04:51Z</dcterms:created>
  <dcterms:modified xsi:type="dcterms:W3CDTF">2025-01-15T07:33:37Z</dcterms:modified>
</cp:coreProperties>
</file>