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C00FF"/>
    <a:srgbClr val="0000FF"/>
    <a:srgbClr val="66CCFF"/>
    <a:srgbClr val="FF00FF"/>
    <a:srgbClr val="FFCCFF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C751D5-F24E-4A46-B953-94AA89E37011}" v="29" dt="2024-11-10T12:14:26.0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278155"/>
              </p:ext>
            </p:extLst>
          </p:nvPr>
        </p:nvGraphicFramePr>
        <p:xfrm>
          <a:off x="0" y="837796"/>
          <a:ext cx="9144001" cy="598335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80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5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4846">
                  <a:extLst>
                    <a:ext uri="{9D8B030D-6E8A-4147-A177-3AD203B41FA5}">
                      <a16:colId xmlns:a16="http://schemas.microsoft.com/office/drawing/2014/main" val="1538672586"/>
                    </a:ext>
                  </a:extLst>
                </a:gridCol>
                <a:gridCol w="2252475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888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78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1509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u="non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u="non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u="none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u="non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u="non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u="non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u="non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u="none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u="non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u="non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993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98166"/>
                  </a:ext>
                </a:extLst>
              </a:tr>
              <a:tr h="1525346">
                <a:tc>
                  <a:txBody>
                    <a:bodyPr/>
                    <a:lstStyle/>
                    <a:p>
                      <a:pPr algn="ctr"/>
                      <a:r>
                        <a:rPr lang="vi-VN" sz="1400" b="1" u="none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u="non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20/01/2025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sừng trâu phô mai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bẹ trắng nấu cá lóc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cá lóc</a:t>
                      </a:r>
                    </a:p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Chả trứng hấp sốt cà chua</a:t>
                      </a:r>
                    </a:p>
                    <a:p>
                      <a:endParaRPr lang="en-US" sz="14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ếch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ếch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 - MG) 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743252">
                <a:tc>
                  <a:txBody>
                    <a:bodyPr/>
                    <a:lstStyle/>
                    <a:p>
                      <a:pPr algn="ctr"/>
                      <a:r>
                        <a:rPr lang="vi-VN" sz="1400" b="1" u="none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u="non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21/01/2025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BACC6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Hủ tíu mực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 xanh nấu sườn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sườn</a:t>
                      </a:r>
                    </a:p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Cá Ba sa chiên kho thơm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</a:t>
                      </a:r>
                    </a:p>
                    <a:p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bò 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Nui xào bò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 - MG)  </a:t>
                      </a:r>
                    </a:p>
                    <a:p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743252"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endParaRPr lang="en-US" sz="1400" b="1" u="non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22/01/2025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BACC6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giò heo nấu nấm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</a:t>
                      </a:r>
                    </a:p>
                    <a:p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tôm </a:t>
                      </a:r>
                    </a:p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Hoành thánh tôm, thịt    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Táo Mỹ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cháo thịt nạc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su kem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 - MG)  </a:t>
                      </a:r>
                    </a:p>
                    <a:p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1" y="94488"/>
            <a:ext cx="762000" cy="6964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6096000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THỰC ĐƠN </a:t>
            </a:r>
            <a:r>
              <a:rPr lang="vi-VN" sz="2000" b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US" sz="2000" b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GB" sz="2000" b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b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01 NĂM 2025</a:t>
            </a:r>
            <a:endParaRPr lang="en-GB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20/</a:t>
            </a:r>
            <a:r>
              <a:rPr lang="en-GB" sz="1600" b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01/2025 </a:t>
            </a:r>
            <a:r>
              <a:rPr lang="en-US" sz="1600" b="1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b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22/01/2025</a:t>
            </a:r>
            <a:endParaRPr lang="en-US" sz="16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2" descr="Kids Chef Vector Art, Icons, and Graphics for Free Download">
            <a:extLst>
              <a:ext uri="{FF2B5EF4-FFF2-40B4-BE49-F238E27FC236}">
                <a16:creationId xmlns:a16="http://schemas.microsoft.com/office/drawing/2014/main" id="{19863062-6CBA-6705-D8E6-0918F95FE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485" y="36850"/>
            <a:ext cx="540713" cy="73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218</Words>
  <Application>Microsoft Office PowerPoint</Application>
  <PresentationFormat>On-screen Show (4:3)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Administrator</cp:lastModifiedBy>
  <cp:revision>161</cp:revision>
  <dcterms:created xsi:type="dcterms:W3CDTF">2020-05-18T06:04:51Z</dcterms:created>
  <dcterms:modified xsi:type="dcterms:W3CDTF">2025-01-20T09:48:54Z</dcterms:modified>
</cp:coreProperties>
</file>