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340" y="-21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589724"/>
              </p:ext>
            </p:extLst>
          </p:nvPr>
        </p:nvGraphicFramePr>
        <p:xfrm>
          <a:off x="-21866" y="1037920"/>
          <a:ext cx="9165867" cy="650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5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6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146354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600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0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MÓN </a:t>
                      </a:r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XÀO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1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1177699">
                <a:tc>
                  <a:txBody>
                    <a:bodyPr/>
                    <a:lstStyle/>
                    <a:p>
                      <a:pPr algn="ctr"/>
                      <a:r>
                        <a:rPr lang="vi-VN" sz="1100" b="1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Hai</a:t>
                      </a:r>
                      <a:endParaRPr lang="en-US" sz="1100" b="1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10/02/2025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vòng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tròn</a:t>
                      </a:r>
                      <a:endParaRPr lang="vi-VN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vi-VN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rơm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mỹ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00034">
                <a:tc>
                  <a:txBody>
                    <a:bodyPr/>
                    <a:lstStyle/>
                    <a:p>
                      <a:pPr algn="ctr"/>
                      <a:r>
                        <a:rPr lang="vi-VN" sz="1100" b="1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lang="en-US" sz="1100" b="1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11/02/2025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hẹ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14859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chẽm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marR="14859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chẽm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12/02/2025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sắn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13/02/2025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Miến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lang 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marR="14859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04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14/02/2025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xôi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Basa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Basa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Khoa lang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pho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02 NĂM 2025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10/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02/2025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14/02/2025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353</Words>
  <Application>Microsoft Office PowerPoint</Application>
  <PresentationFormat>On-screen Show (4:3)</PresentationFormat>
  <Paragraphs>108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Hoa Trần</cp:lastModifiedBy>
  <cp:revision>169</cp:revision>
  <dcterms:created xsi:type="dcterms:W3CDTF">2020-05-18T06:04:51Z</dcterms:created>
  <dcterms:modified xsi:type="dcterms:W3CDTF">2025-02-08T22:58:48Z</dcterms:modified>
</cp:coreProperties>
</file>