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8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66"/>
    <a:srgbClr val="CC00FF"/>
    <a:srgbClr val="0000FF"/>
    <a:srgbClr val="66CCFF"/>
    <a:srgbClr val="FF00FF"/>
    <a:srgbClr val="FFCCFF"/>
    <a:srgbClr val="FFCCCC"/>
    <a:srgbClr val="66FF33"/>
    <a:srgbClr val="FFCC66"/>
    <a:srgbClr val="66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1914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D85B67-7555-4F75-BE7A-B0F6EFE78178}" type="datetimeFigureOut">
              <a:rPr lang="en-US" smtClean="0"/>
              <a:t>4/5/2025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8540DA-C486-4C00-87E1-76EF6A85CA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94298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8540DA-C486-4C00-87E1-76EF6A85CA8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2834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4/5/2025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4/5/2025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4/5/2025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4/5/2025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4/5/2025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4/5/2025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4/5/2025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4/5/2025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4/5/2025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4/5/2025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4/5/2025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BC6678-E612-4EAE-8893-EDEB37C4E514}" type="datetimeFigureOut">
              <a:rPr lang="en-US" smtClean="0"/>
              <a:pPr/>
              <a:t>4/5/2025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1784337"/>
              </p:ext>
            </p:extLst>
          </p:nvPr>
        </p:nvGraphicFramePr>
        <p:xfrm>
          <a:off x="-21866" y="1037920"/>
          <a:ext cx="9165867" cy="6505880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5552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01646">
                  <a:extLst>
                    <a:ext uri="{9D8B030D-6E8A-4147-A177-3AD203B41FA5}">
                      <a16:colId xmlns:a16="http://schemas.microsoft.com/office/drawing/2014/main" val="1538672586"/>
                    </a:ext>
                  </a:extLst>
                </a:gridCol>
                <a:gridCol w="2070154">
                  <a:extLst>
                    <a:ext uri="{9D8B030D-6E8A-4147-A177-3AD203B41FA5}">
                      <a16:colId xmlns:a16="http://schemas.microsoft.com/office/drawing/2014/main" val="1122545458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4221137230"/>
                    </a:ext>
                  </a:extLst>
                </a:gridCol>
                <a:gridCol w="167640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04069">
                <a:tc rowSpan="2">
                  <a:txBody>
                    <a:bodyPr/>
                    <a:lstStyle/>
                    <a:p>
                      <a:pPr algn="ctr"/>
                      <a:r>
                        <a:rPr lang="en-US" sz="1200" u="none" dirty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THỨ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  <a:alpha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200" u="none" dirty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NGÀY</a:t>
                      </a:r>
                      <a:r>
                        <a:rPr lang="en-US" sz="1200" u="none" baseline="0" dirty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en-US" sz="1200" u="none" dirty="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  <a:alpha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200" u="none" dirty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SÁNG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  <a:alpha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200" u="none" dirty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TRƯA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  <a:alpha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u="none" dirty="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  <a:alpha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200" u="none" dirty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TRÁNG</a:t>
                      </a:r>
                      <a:r>
                        <a:rPr lang="en-US" sz="1200" u="none" baseline="0" dirty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MIỆNG</a:t>
                      </a:r>
                      <a:endParaRPr lang="en-US" sz="1200" u="none" dirty="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  <a:alpha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vi-VN" sz="1200" u="none" dirty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MÓN </a:t>
                      </a:r>
                      <a:r>
                        <a:rPr lang="en-US" sz="1200" u="none" dirty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XÀO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  <a:alpha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200" u="none" dirty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XẾ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  <a:alpha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6318">
                <a:tc vMerge="1">
                  <a:txBody>
                    <a:bodyPr/>
                    <a:lstStyle/>
                    <a:p>
                      <a:endParaRPr lang="vi-V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vi-V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vi-V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u="none" dirty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CANH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u="none" dirty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MẶN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  <a:alpha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vi-V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vi-VN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vi-V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86098166"/>
                  </a:ext>
                </a:extLst>
              </a:tr>
              <a:tr h="1177699">
                <a:tc>
                  <a:txBody>
                    <a:bodyPr/>
                    <a:lstStyle/>
                    <a:p>
                      <a:pPr algn="ctr"/>
                      <a:r>
                        <a:rPr lang="vi-VN" sz="1100" b="0" u="none" kern="1200" dirty="0">
                          <a:solidFill>
                            <a:schemeClr val="accent2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Hai</a:t>
                      </a:r>
                      <a:endParaRPr lang="en-US" sz="1100" b="0" u="none" kern="1200" dirty="0">
                        <a:solidFill>
                          <a:schemeClr val="accent2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17/3/2025</a:t>
                      </a: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Bánh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mì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pho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mai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sữa</a:t>
                      </a:r>
                      <a:endParaRPr lang="en-US" sz="1100" b="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sz="11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100" b="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11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Us-sure gold A+</a:t>
                      </a:r>
                      <a:endParaRPr lang="vi-VN" sz="1100" b="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sz="11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100" b="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11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Grow IQ</a:t>
                      </a:r>
                      <a:endParaRPr lang="en-GB" sz="1100" b="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="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Cải</a:t>
                      </a:r>
                      <a:r>
                        <a:rPr lang="en-US" sz="11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b="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bó</a:t>
                      </a:r>
                      <a:r>
                        <a:rPr lang="en-US" sz="11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b="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xôi</a:t>
                      </a:r>
                      <a:r>
                        <a:rPr lang="en-US" sz="11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b="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nấu</a:t>
                      </a:r>
                      <a:r>
                        <a:rPr lang="en-US" sz="11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b="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tôm</a:t>
                      </a:r>
                      <a:r>
                        <a:rPr lang="en-US" sz="11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.</a:t>
                      </a:r>
                    </a:p>
                  </a:txBody>
                  <a:tcPr marL="68580" marR="6858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100" b="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Nhóm</a:t>
                      </a:r>
                      <a:r>
                        <a:rPr lang="en-US" sz="11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b="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Thỏ</a:t>
                      </a:r>
                      <a:r>
                        <a:rPr lang="en-US" sz="11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b="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Ngọc</a:t>
                      </a:r>
                      <a:r>
                        <a:rPr lang="en-US" sz="11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Cháo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thịt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gà</a:t>
                      </a:r>
                      <a:endParaRPr lang="en-GB" sz="1100" b="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sz="11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100" b="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Mặn</a:t>
                      </a:r>
                      <a:r>
                        <a:rPr lang="en-US" sz="11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Lagu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gà</a:t>
                      </a:r>
                      <a:endParaRPr lang="en-US" sz="11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u="non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100" b="0" u="none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Thừa</a:t>
                      </a:r>
                      <a:r>
                        <a:rPr lang="en-US" sz="1100" b="0" u="non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b="0" u="none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cân</a:t>
                      </a:r>
                      <a:r>
                        <a:rPr lang="en-US" sz="1100" b="0" u="non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- </a:t>
                      </a:r>
                      <a:r>
                        <a:rPr lang="en-US" sz="1100" b="0" u="none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Béo</a:t>
                      </a:r>
                      <a:r>
                        <a:rPr lang="en-US" sz="1100" b="0" u="non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b="0" u="none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phì</a:t>
                      </a:r>
                      <a:r>
                        <a:rPr lang="en-US" sz="1100" b="0" u="non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n-US" sz="1100" b="0" u="none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Mận</a:t>
                      </a:r>
                      <a:endParaRPr lang="en-US" sz="1100" b="0" u="none" dirty="0">
                        <a:solidFill>
                          <a:srgbClr val="0000FF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US" sz="11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Dưa</a:t>
                      </a:r>
                      <a:r>
                        <a:rPr lang="en-US" sz="11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b="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hấu</a:t>
                      </a:r>
                      <a:endParaRPr lang="en-GB" sz="11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US" sz="11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GB" sz="11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148590">
                        <a:spcAft>
                          <a:spcPts val="0"/>
                        </a:spcAft>
                      </a:pPr>
                      <a:r>
                        <a:rPr lang="en-US" sz="1100" b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Cháo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cua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thịt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nạc</a:t>
                      </a:r>
                      <a:endParaRPr lang="en-US" sz="11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Bánh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canh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cua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thịt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nạc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nấu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nấm</a:t>
                      </a:r>
                      <a:endParaRPr lang="en-US" sz="1100" b="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148590" indent="0"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US" sz="1100" b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 </a:t>
                      </a:r>
                      <a:r>
                        <a:rPr lang="en-US" sz="1100" b="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1100" b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Us-sure gold A+</a:t>
                      </a:r>
                      <a:endParaRPr lang="en-GB" sz="11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6973712"/>
                  </a:ext>
                </a:extLst>
              </a:tr>
              <a:tr h="1000034">
                <a:tc>
                  <a:txBody>
                    <a:bodyPr/>
                    <a:lstStyle/>
                    <a:p>
                      <a:pPr algn="ctr"/>
                      <a:r>
                        <a:rPr lang="vi-VN" sz="1100" b="1" u="none" kern="1200" dirty="0">
                          <a:solidFill>
                            <a:schemeClr val="accent2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Ba</a:t>
                      </a:r>
                      <a:endParaRPr lang="en-US" sz="1100" b="1" u="none" kern="1200" dirty="0">
                        <a:solidFill>
                          <a:schemeClr val="accent2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18/3/2025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indent="0">
                        <a:buFontTx/>
                        <a:buNone/>
                      </a:pP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Súp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sườn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bí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đỏ</a:t>
                      </a:r>
                      <a:endParaRPr lang="en-US" sz="11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indent="0">
                        <a:buFontTx/>
                        <a:buNone/>
                      </a:pP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1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Us-sure gold A+ </a:t>
                      </a:r>
                    </a:p>
                    <a:p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Grow IQ</a:t>
                      </a:r>
                      <a:endParaRPr lang="en-GB" sz="11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Bí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xanh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nấu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thịt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nạc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.</a:t>
                      </a:r>
                    </a:p>
                  </a:txBody>
                  <a:tcPr marL="68580" marR="6858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Nhóm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Thỏ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Ngọc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Cháo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thịt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nạc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bí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xanh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.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Mặn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Cá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Diêu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Hồng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chưng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tương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.</a:t>
                      </a:r>
                    </a:p>
                  </a:txBody>
                  <a:tcPr marL="68580" marR="6858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Táo</a:t>
                      </a: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mỹ</a:t>
                      </a:r>
                      <a:endParaRPr lang="en-GB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Cải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thìa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xào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dầu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hào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148590"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R="148590"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1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Cháo</a:t>
                      </a: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ếch</a:t>
                      </a:r>
                      <a:endParaRPr lang="en-GB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R="148590"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1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Cháo</a:t>
                      </a: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ếch</a:t>
                      </a:r>
                      <a:endParaRPr lang="en-GB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indent="0"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1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Us-sure gold A+</a:t>
                      </a:r>
                      <a:endParaRPr lang="en-GB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1529793"/>
                  </a:ext>
                </a:extLst>
              </a:tr>
              <a:tr h="1143860">
                <a:tc>
                  <a:txBody>
                    <a:bodyPr/>
                    <a:lstStyle/>
                    <a:p>
                      <a:pPr algn="ctr"/>
                      <a:r>
                        <a:rPr lang="en-US" sz="1100" b="1" u="none" dirty="0" err="1">
                          <a:solidFill>
                            <a:schemeClr val="accent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Tư</a:t>
                      </a:r>
                      <a:endParaRPr lang="en-US" sz="1100" b="1" u="none" dirty="0">
                        <a:solidFill>
                          <a:schemeClr val="accent2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19/3/2025</a:t>
                      </a:r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Mì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nấu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mực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1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Us-sure gold A+ </a:t>
                      </a:r>
                    </a:p>
                    <a:p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Grow IQ</a:t>
                      </a:r>
                      <a:endParaRPr lang="en-GB" sz="11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Cải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ngọt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nấu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cá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lóc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.</a:t>
                      </a:r>
                      <a:endParaRPr lang="en-GB" sz="11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Nhóm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Thỏ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ngọc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Cháo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tôm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khoai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tây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.</a:t>
                      </a:r>
                      <a:endParaRPr lang="en-GB" sz="11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indent="0">
                        <a:buFontTx/>
                        <a:buNone/>
                      </a:pP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Mặn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Sườn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nấu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ba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tê</a:t>
                      </a:r>
                      <a:endParaRPr lang="en-US" sz="11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100" u="none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Thừa</a:t>
                      </a:r>
                      <a:r>
                        <a:rPr lang="en-US" sz="1100" u="non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u="none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cân</a:t>
                      </a:r>
                      <a:r>
                        <a:rPr lang="en-US" sz="1100" u="non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- </a:t>
                      </a:r>
                      <a:r>
                        <a:rPr lang="en-US" sz="1100" u="none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Béo</a:t>
                      </a:r>
                      <a:r>
                        <a:rPr lang="en-US" sz="1100" u="non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u="none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phì</a:t>
                      </a:r>
                      <a:r>
                        <a:rPr lang="en-US" sz="1100" u="non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n-US" sz="1100" u="none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Bắp</a:t>
                      </a:r>
                      <a:r>
                        <a:rPr lang="en-US" sz="1100" u="non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u="none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luộc</a:t>
                      </a:r>
                      <a:r>
                        <a:rPr lang="en-US" sz="1100" u="non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.</a:t>
                      </a:r>
                      <a:endParaRPr lang="en-US" sz="1100" u="none" dirty="0">
                        <a:solidFill>
                          <a:srgbClr val="0000FF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GB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Thanh long</a:t>
                      </a:r>
                    </a:p>
                  </a:txBody>
                  <a:tcPr marL="68580" marR="68580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GB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Cháo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sườn</a:t>
                      </a:r>
                      <a:endParaRPr lang="en-US" sz="11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Bánh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đa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sườn</a:t>
                      </a:r>
                      <a:endParaRPr lang="en-US" sz="11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1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Us-sure gold A+  </a:t>
                      </a:r>
                      <a:endParaRPr lang="en-GB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43860">
                <a:tc>
                  <a:txBody>
                    <a:bodyPr/>
                    <a:lstStyle/>
                    <a:p>
                      <a:pPr algn="ctr"/>
                      <a:r>
                        <a:rPr lang="en-US" sz="1100" b="1" u="none" dirty="0" err="1">
                          <a:solidFill>
                            <a:schemeClr val="accent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Năm</a:t>
                      </a:r>
                      <a:endParaRPr lang="en-US" sz="1100" b="1" u="none" dirty="0">
                        <a:solidFill>
                          <a:schemeClr val="accent2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20/3/2025</a:t>
                      </a: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Nui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giò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heo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1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Us-sure gold A+ </a:t>
                      </a:r>
                    </a:p>
                    <a:p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Grow IQ</a:t>
                      </a:r>
                      <a:endParaRPr lang="en-GB" sz="11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Mướp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miến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nấu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thịt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nạc</a:t>
                      </a:r>
                      <a:endParaRPr lang="en-US" sz="11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Nhóm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Thỏ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ngọc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Cháo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thịt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gà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cải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xanh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. 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Mặn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Lươn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um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cà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ri</a:t>
                      </a:r>
                      <a:endParaRPr lang="en-GB" sz="11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Chuối</a:t>
                      </a: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cau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GB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Su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su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xào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dầu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hào</a:t>
                      </a:r>
                      <a:endParaRPr lang="en-GB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R="148590">
                        <a:spcAft>
                          <a:spcPts val="0"/>
                        </a:spcAft>
                      </a:pPr>
                      <a:endParaRPr lang="en-US" sz="11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Cháo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cá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Diêu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Hồng</a:t>
                      </a:r>
                      <a:endParaRPr lang="en-US" sz="11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Bún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cá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Diêu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Hồng</a:t>
                      </a:r>
                      <a:endParaRPr lang="en-US" sz="11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1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Us-sure gold A+</a:t>
                      </a:r>
                      <a:endParaRPr lang="en-GB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200040">
                <a:tc>
                  <a:txBody>
                    <a:bodyPr/>
                    <a:lstStyle/>
                    <a:p>
                      <a:pPr algn="ctr"/>
                      <a:r>
                        <a:rPr lang="en-US" sz="1100" b="1" u="none" dirty="0" err="1">
                          <a:solidFill>
                            <a:schemeClr val="accent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Sáu</a:t>
                      </a:r>
                      <a:endParaRPr lang="en-US" sz="1100" b="1" u="none" dirty="0">
                        <a:solidFill>
                          <a:schemeClr val="accent2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21/3/2025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Cháo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lươn</a:t>
                      </a: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  <a:p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1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Us-sure gold A+ </a:t>
                      </a:r>
                    </a:p>
                    <a:p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Grow IQ</a:t>
                      </a:r>
                      <a:endParaRPr lang="en-GB" sz="11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Dưa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hường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nấu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tôm</a:t>
                      </a:r>
                      <a:endParaRPr lang="en-GB" sz="11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Nhóm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Thỏ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ngọc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Cháo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cá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lóc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nấu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bầu</a:t>
                      </a:r>
                      <a:endParaRPr lang="en-GB" sz="11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indent="0">
                        <a:buFontTx/>
                        <a:buNone/>
                      </a:pP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Mặn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Chả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trứng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thịt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hấp</a:t>
                      </a:r>
                      <a:endParaRPr lang="en-US" sz="11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u="non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100" u="none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Thừa</a:t>
                      </a:r>
                      <a:r>
                        <a:rPr lang="en-US" sz="1100" u="non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u="none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cân</a:t>
                      </a:r>
                      <a:r>
                        <a:rPr lang="en-US" sz="1100" u="non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- </a:t>
                      </a:r>
                      <a:r>
                        <a:rPr lang="en-US" sz="1100" u="none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Béo</a:t>
                      </a:r>
                      <a:r>
                        <a:rPr lang="en-US" sz="1100" u="non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u="none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phì</a:t>
                      </a:r>
                      <a:r>
                        <a:rPr lang="en-US" sz="1100" u="non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Củ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sắn</a:t>
                      </a:r>
                      <a:endParaRPr lang="en-US" sz="1100" u="none" dirty="0">
                        <a:solidFill>
                          <a:srgbClr val="0000FF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indent="0">
                        <a:buFontTx/>
                        <a:buNone/>
                      </a:pPr>
                      <a:endParaRPr lang="en-US" sz="11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GB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Đu</a:t>
                      </a: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đủ</a:t>
                      </a:r>
                      <a:endParaRPr lang="en-GB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GB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en-US" sz="11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Cháo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thịt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nạc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cà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rốt</a:t>
                      </a:r>
                      <a:endParaRPr lang="en-US" sz="11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Bánh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bông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lan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dứa</a:t>
                      </a:r>
                      <a:endParaRPr lang="en-US" sz="11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Us-sure gold A+</a:t>
                      </a:r>
                      <a:endParaRPr lang="en-GB" sz="11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pic>
        <p:nvPicPr>
          <p:cNvPr id="5" name="Picture 4" descr="logo-truong-be-ngoan-tron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990600" y="94488"/>
            <a:ext cx="931021" cy="850888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295400" y="141808"/>
            <a:ext cx="6096000" cy="64866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THỰC ĐƠN </a:t>
            </a:r>
            <a:r>
              <a:rPr lang="vi-VN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TUẦN </a:t>
            </a:r>
            <a:r>
              <a:rPr lang="en-GB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 </a:t>
            </a:r>
            <a:r>
              <a:rPr lang="en-US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THÁNG 3 NĂM 2025</a:t>
            </a:r>
            <a:endParaRPr lang="en-GB" sz="2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16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16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16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17/</a:t>
            </a:r>
            <a:r>
              <a:rPr lang="en-GB" sz="16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3/2025 </a:t>
            </a:r>
            <a:r>
              <a:rPr lang="en-US" sz="16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16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21/3/2025</a:t>
            </a:r>
          </a:p>
        </p:txBody>
      </p:sp>
      <p:sp>
        <p:nvSpPr>
          <p:cNvPr id="1026" name="AutoShape 2" descr="D:\Documents\aA-M%E1%BA%A6M 20-21\web tr%C6%B0%E1%BB%9Dng\th%E1%BB%B1c %C4%91%C6%A1n\illustration-stickman-kids-little-chefs-260nw-145485472.webp"/>
          <p:cNvSpPr>
            <a:spLocks noChangeAspect="1" noChangeArrowheads="1"/>
          </p:cNvSpPr>
          <p:nvPr/>
        </p:nvSpPr>
        <p:spPr bwMode="auto">
          <a:xfrm>
            <a:off x="307975" y="-150024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AutoShape 2" descr="Chef kid cooking Royalty Free Vector Image - VectorStock"/>
          <p:cNvSpPr>
            <a:spLocks noChangeAspect="1" noChangeArrowheads="1"/>
          </p:cNvSpPr>
          <p:nvPr/>
        </p:nvSpPr>
        <p:spPr bwMode="auto">
          <a:xfrm>
            <a:off x="460375" y="2376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AutoShape 2" descr="Kid cartoon chef are preparing food Royalty Free Vector"/>
          <p:cNvSpPr>
            <a:spLocks noChangeAspect="1" noChangeArrowheads="1"/>
          </p:cNvSpPr>
          <p:nvPr/>
        </p:nvSpPr>
        <p:spPr bwMode="auto">
          <a:xfrm>
            <a:off x="612775" y="154776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4"/>
          <a:srcRect l="11181" t="6800" r="4430" b="14800"/>
          <a:stretch/>
        </p:blipFill>
        <p:spPr>
          <a:xfrm>
            <a:off x="6934200" y="49264"/>
            <a:ext cx="914400" cy="896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23490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2045</TotalTime>
  <Words>370</Words>
  <Application>Microsoft Office PowerPoint</Application>
  <PresentationFormat>On-screen Show (4:3)</PresentationFormat>
  <Paragraphs>108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HP Ban Tru</dc:creator>
  <cp:lastModifiedBy>ad</cp:lastModifiedBy>
  <cp:revision>183</cp:revision>
  <dcterms:created xsi:type="dcterms:W3CDTF">2020-05-18T06:04:51Z</dcterms:created>
  <dcterms:modified xsi:type="dcterms:W3CDTF">2025-04-05T14:47:30Z</dcterms:modified>
</cp:coreProperties>
</file>