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37886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31/3/2025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-sure gold A+</a:t>
                      </a:r>
                      <a:endParaRPr lang="vi-VN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vi-VN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ờn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vi-VN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ờn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01/4/2025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vi-VN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ơn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ơn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02/4/2025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ới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03/4/2025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um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ới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04/4/2025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4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04/4/2025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364</Words>
  <Application>Microsoft Office PowerPoint</Application>
  <PresentationFormat>On-screen Show (4:3)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184</cp:revision>
  <dcterms:created xsi:type="dcterms:W3CDTF">2020-05-18T06:04:51Z</dcterms:created>
  <dcterms:modified xsi:type="dcterms:W3CDTF">2025-04-20T11:05:35Z</dcterms:modified>
</cp:coreProperties>
</file>