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2784" y="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51665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17/02/2025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(NT)</a:t>
                      </a: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que (MG)</a:t>
                      </a: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tipo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tipo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</a:t>
                      </a:r>
                      <a:r>
                        <a:rPr lang="en-GB" sz="11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</a:t>
                      </a:r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1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18/02/2025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19/02/2025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tê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20/02/2025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21/02/2025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Phước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l</a:t>
                      </a:r>
                      <a:r>
                        <a:rPr lang="vi-VN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ới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02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17/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21/02/2025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415</Words>
  <Application>Microsoft Office PowerPoint</Application>
  <PresentationFormat>On-screen Show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</cp:lastModifiedBy>
  <cp:revision>182</cp:revision>
  <dcterms:created xsi:type="dcterms:W3CDTF">2020-05-18T06:04:51Z</dcterms:created>
  <dcterms:modified xsi:type="dcterms:W3CDTF">2025-02-23T09:00:29Z</dcterms:modified>
</cp:coreProperties>
</file>