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CC00FF"/>
    <a:srgbClr val="0000FF"/>
    <a:srgbClr val="66CCFF"/>
    <a:srgbClr val="FF00FF"/>
    <a:srgbClr val="FFCCFF"/>
    <a:srgbClr val="FFCCCC"/>
    <a:srgbClr val="66FF33"/>
    <a:srgbClr val="FFCC66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1740" y="2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83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293187"/>
              </p:ext>
            </p:extLst>
          </p:nvPr>
        </p:nvGraphicFramePr>
        <p:xfrm>
          <a:off x="-21866" y="1037920"/>
          <a:ext cx="9165867" cy="650588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55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1646">
                  <a:extLst>
                    <a:ext uri="{9D8B030D-6E8A-4147-A177-3AD203B41FA5}">
                      <a16:colId xmlns:a16="http://schemas.microsoft.com/office/drawing/2014/main" val="1538672586"/>
                    </a:ext>
                  </a:extLst>
                </a:gridCol>
                <a:gridCol w="2070154">
                  <a:extLst>
                    <a:ext uri="{9D8B030D-6E8A-4147-A177-3AD203B41FA5}">
                      <a16:colId xmlns:a16="http://schemas.microsoft.com/office/drawing/2014/main" val="112254545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221137230"/>
                    </a:ext>
                  </a:extLst>
                </a:gridCol>
                <a:gridCol w="16764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4069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200" u="none" baseline="0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200" u="non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SÁNG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TRƯA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u="non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200" u="none" baseline="0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200" u="non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vi-VN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MÓN </a:t>
                      </a:r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XÀO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6318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098166"/>
                  </a:ext>
                </a:extLst>
              </a:tr>
              <a:tr h="1177699">
                <a:tc>
                  <a:txBody>
                    <a:bodyPr/>
                    <a:lstStyle/>
                    <a:p>
                      <a:pPr algn="ctr"/>
                      <a:r>
                        <a:rPr lang="vi-VN" sz="1100" b="0" u="none" kern="1200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Hai</a:t>
                      </a:r>
                      <a:endParaRPr lang="en-US" sz="1100" b="0" u="none" kern="1200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24/02/2025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mì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Jambon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Us-sure gold A+</a:t>
                      </a:r>
                      <a:endParaRPr lang="vi-VN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hạt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tây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Giò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hầm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hạt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sen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tây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Thừa</a:t>
                      </a:r>
                      <a:r>
                        <a:rPr lang="en-US" sz="11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cân</a:t>
                      </a:r>
                      <a:r>
                        <a:rPr lang="en-US" sz="11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1100" b="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Béo</a:t>
                      </a:r>
                      <a:r>
                        <a:rPr lang="en-US" sz="11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phì</a:t>
                      </a:r>
                      <a:r>
                        <a:rPr lang="en-US" sz="11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b="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1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cô</a:t>
                      </a:r>
                      <a:r>
                        <a:rPr lang="en-US" sz="11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1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luộc</a:t>
                      </a:r>
                      <a:r>
                        <a:rPr lang="en-US" sz="11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US" sz="1100" b="0" u="none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Thanh long</a:t>
                      </a:r>
                      <a:endParaRPr lang="en-GB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859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14859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Hủ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tíu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14859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 </a:t>
                      </a:r>
                      <a:r>
                        <a:rPr lang="en-US" sz="11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</a:t>
                      </a:r>
                      <a:endParaRPr lang="en-GB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3712"/>
                  </a:ext>
                </a:extLst>
              </a:tr>
              <a:tr h="1000034">
                <a:tc>
                  <a:txBody>
                    <a:bodyPr/>
                    <a:lstStyle/>
                    <a:p>
                      <a:pPr algn="ctr"/>
                      <a:r>
                        <a:rPr lang="vi-VN" sz="1100" b="1" u="none" kern="1200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</a:t>
                      </a:r>
                      <a:endParaRPr lang="en-US" sz="1100" b="1" u="none" kern="1200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25/02/2025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Bún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thang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</a:t>
                      </a: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muống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sườn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sườn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môn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ri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hấu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Bắp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chẽm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chẽm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529793"/>
                  </a:ext>
                </a:extLst>
              </a:tr>
              <a:tr h="1143860"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 err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</a:t>
                      </a:r>
                      <a:endParaRPr lang="en-US" sz="1100" b="1" u="none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26/02/2025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Súp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</a:t>
                      </a: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đỏ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đỏ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trái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vải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Thừa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cân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Béo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phì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Mận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An Ph</a:t>
                      </a:r>
                      <a:r>
                        <a:rPr lang="vi-VN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ớc</a:t>
                      </a:r>
                      <a:endParaRPr lang="en-US" sz="1100" u="none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Xoài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Phở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3860"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 err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Năm</a:t>
                      </a:r>
                      <a:endParaRPr lang="en-US" sz="1100" b="1" u="none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27/02/2025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Miến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</a:t>
                      </a:r>
                      <a:r>
                        <a:rPr lang="vi-VN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ờn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</a:t>
                      </a: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rim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mè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trắng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Đu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Bầu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14859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Bún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Diêu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Hồng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00040"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 err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Sáu</a:t>
                      </a:r>
                      <a:endParaRPr lang="en-US" sz="1100" b="1" u="none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28/02/2025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ếch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</a:t>
                      </a: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Tần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ô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thác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lác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hũ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hũ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Thừa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cân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Béo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phì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sắn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US" sz="1100" u="none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cau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hồi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Bánh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hạnh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90600" y="94488"/>
            <a:ext cx="931021" cy="85088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95400" y="141808"/>
            <a:ext cx="6096000" cy="6486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THỰC ĐƠN </a:t>
            </a:r>
            <a:r>
              <a:rPr lang="vi-V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TUẦN </a:t>
            </a:r>
            <a:r>
              <a:rPr lang="en-GB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GB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 02 NĂM 2025</a:t>
            </a:r>
            <a:endParaRPr lang="en-GB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24/</a:t>
            </a:r>
            <a:r>
              <a:rPr lang="en-GB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02/2025 </a:t>
            </a:r>
            <a:r>
              <a:rPr lang="en-US" sz="1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28/02/2025</a:t>
            </a: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307975" y="-150024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460375" y="237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Kid cartoon chef are preparing food Royalty Free Vector"/>
          <p:cNvSpPr>
            <a:spLocks noChangeAspect="1" noChangeArrowheads="1"/>
          </p:cNvSpPr>
          <p:nvPr/>
        </p:nvSpPr>
        <p:spPr bwMode="auto">
          <a:xfrm>
            <a:off x="612775" y="15477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l="11181" t="6800" r="4430" b="14800"/>
          <a:stretch/>
        </p:blipFill>
        <p:spPr>
          <a:xfrm>
            <a:off x="6934200" y="49264"/>
            <a:ext cx="914400" cy="896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349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2047</TotalTime>
  <Words>383</Words>
  <Application>Microsoft Office PowerPoint</Application>
  <PresentationFormat>On-screen Show (4:3)</PresentationFormat>
  <Paragraphs>108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Hoa Trần</cp:lastModifiedBy>
  <cp:revision>187</cp:revision>
  <dcterms:created xsi:type="dcterms:W3CDTF">2020-05-18T06:04:51Z</dcterms:created>
  <dcterms:modified xsi:type="dcterms:W3CDTF">2025-03-03T03:58:35Z</dcterms:modified>
</cp:coreProperties>
</file>