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93187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24/02/2025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Jambon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25/02/2025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chẽm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chẽm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26/02/2025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vải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 Ph</a:t>
                      </a:r>
                      <a:r>
                        <a:rPr lang="vi-VN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ớc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27/02/2025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ờn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28/02/2025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02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24/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28/02/2025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383</Words>
  <Application>Microsoft Office PowerPoint</Application>
  <PresentationFormat>On-screen Show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187</cp:revision>
  <dcterms:created xsi:type="dcterms:W3CDTF">2020-05-18T06:04:51Z</dcterms:created>
  <dcterms:modified xsi:type="dcterms:W3CDTF">2025-03-03T03:58:35Z</dcterms:modified>
</cp:coreProperties>
</file>