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CC"/>
    <a:srgbClr val="FFCCCC"/>
    <a:srgbClr val="99CC00"/>
    <a:srgbClr val="CCECFF"/>
    <a:srgbClr val="FF99FF"/>
    <a:srgbClr val="CCFF66"/>
    <a:srgbClr val="FFCC99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4660"/>
  </p:normalViewPr>
  <p:slideViewPr>
    <p:cSldViewPr>
      <p:cViewPr varScale="1">
        <p:scale>
          <a:sx n="74" d="100"/>
          <a:sy n="74" d="100"/>
        </p:scale>
        <p:origin x="6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1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5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5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5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34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0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0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3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4"/>
          <p:cNvSpPr/>
          <p:nvPr/>
        </p:nvSpPr>
        <p:spPr>
          <a:xfrm>
            <a:off x="251323" y="-2627"/>
            <a:ext cx="5654177" cy="4346028"/>
          </a:xfrm>
          <a:custGeom>
            <a:avLst/>
            <a:gdLst/>
            <a:ahLst/>
            <a:cxnLst/>
            <a:rect l="l" t="t" r="r" b="b"/>
            <a:pathLst>
              <a:path w="11671130" h="7518153">
                <a:moveTo>
                  <a:pt x="0" y="0"/>
                </a:moveTo>
                <a:lnTo>
                  <a:pt x="11671130" y="0"/>
                </a:lnTo>
                <a:lnTo>
                  <a:pt x="11671130" y="7518153"/>
                </a:lnTo>
                <a:lnTo>
                  <a:pt x="0" y="75181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" name="Freeform 2"/>
          <p:cNvSpPr/>
          <p:nvPr/>
        </p:nvSpPr>
        <p:spPr>
          <a:xfrm>
            <a:off x="0" y="6349963"/>
            <a:ext cx="12192000" cy="1798320"/>
          </a:xfrm>
          <a:custGeom>
            <a:avLst/>
            <a:gdLst/>
            <a:ahLst/>
            <a:cxnLst/>
            <a:rect l="l" t="t" r="r" b="b"/>
            <a:pathLst>
              <a:path w="18288000" h="2697480">
                <a:moveTo>
                  <a:pt x="0" y="0"/>
                </a:moveTo>
                <a:lnTo>
                  <a:pt x="18288000" y="0"/>
                </a:lnTo>
                <a:lnTo>
                  <a:pt x="18288000" y="2697480"/>
                </a:lnTo>
                <a:lnTo>
                  <a:pt x="0" y="26974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flipH="1">
            <a:off x="-390784" y="5490610"/>
            <a:ext cx="4734183" cy="1278649"/>
          </a:xfrm>
          <a:custGeom>
            <a:avLst/>
            <a:gdLst/>
            <a:ahLst/>
            <a:cxnLst/>
            <a:rect l="l" t="t" r="r" b="b"/>
            <a:pathLst>
              <a:path w="7196410" h="5574219">
                <a:moveTo>
                  <a:pt x="7196410" y="0"/>
                </a:moveTo>
                <a:lnTo>
                  <a:pt x="0" y="0"/>
                </a:lnTo>
                <a:lnTo>
                  <a:pt x="0" y="5574219"/>
                </a:lnTo>
                <a:lnTo>
                  <a:pt x="7196410" y="5574219"/>
                </a:lnTo>
                <a:lnTo>
                  <a:pt x="719641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4993222">
            <a:off x="-383044" y="39357"/>
            <a:ext cx="1090420" cy="732731"/>
          </a:xfrm>
          <a:custGeom>
            <a:avLst/>
            <a:gdLst/>
            <a:ahLst/>
            <a:cxnLst/>
            <a:rect l="l" t="t" r="r" b="b"/>
            <a:pathLst>
              <a:path w="3282622" h="2262025">
                <a:moveTo>
                  <a:pt x="0" y="0"/>
                </a:moveTo>
                <a:lnTo>
                  <a:pt x="3282622" y="0"/>
                </a:lnTo>
                <a:lnTo>
                  <a:pt x="3282622" y="2262025"/>
                </a:lnTo>
                <a:lnTo>
                  <a:pt x="0" y="22620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7785176" y="5791254"/>
            <a:ext cx="4797607" cy="1117418"/>
          </a:xfrm>
          <a:custGeom>
            <a:avLst/>
            <a:gdLst/>
            <a:ahLst/>
            <a:cxnLst/>
            <a:rect l="l" t="t" r="r" b="b"/>
            <a:pathLst>
              <a:path w="7196410" h="5574219">
                <a:moveTo>
                  <a:pt x="0" y="0"/>
                </a:moveTo>
                <a:lnTo>
                  <a:pt x="7196409" y="0"/>
                </a:lnTo>
                <a:lnTo>
                  <a:pt x="7196409" y="5574219"/>
                </a:lnTo>
                <a:lnTo>
                  <a:pt x="0" y="557421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/>
          <p:cNvGrpSpPr/>
          <p:nvPr/>
        </p:nvGrpSpPr>
        <p:grpSpPr>
          <a:xfrm>
            <a:off x="-105589" y="72125"/>
            <a:ext cx="1520773" cy="1581105"/>
            <a:chOff x="0" y="0"/>
            <a:chExt cx="3696286" cy="3554152"/>
          </a:xfrm>
        </p:grpSpPr>
        <p:sp>
          <p:nvSpPr>
            <p:cNvPr id="10" name="Freeform 10"/>
            <p:cNvSpPr/>
            <p:nvPr/>
          </p:nvSpPr>
          <p:spPr>
            <a:xfrm rot="4577242">
              <a:off x="396702" y="228872"/>
              <a:ext cx="2902882" cy="3096408"/>
            </a:xfrm>
            <a:custGeom>
              <a:avLst/>
              <a:gdLst/>
              <a:ahLst/>
              <a:cxnLst/>
              <a:rect l="l" t="t" r="r" b="b"/>
              <a:pathLst>
                <a:path w="2902882" h="3096408">
                  <a:moveTo>
                    <a:pt x="0" y="0"/>
                  </a:moveTo>
                  <a:lnTo>
                    <a:pt x="2902882" y="0"/>
                  </a:lnTo>
                  <a:lnTo>
                    <a:pt x="2902882" y="3096408"/>
                  </a:lnTo>
                  <a:lnTo>
                    <a:pt x="0" y="30964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</p:sp>
        <p:grpSp>
          <p:nvGrpSpPr>
            <p:cNvPr id="11" name="Group 11"/>
            <p:cNvGrpSpPr/>
            <p:nvPr/>
          </p:nvGrpSpPr>
          <p:grpSpPr>
            <a:xfrm rot="-3943965">
              <a:off x="2460296" y="2181735"/>
              <a:ext cx="578699" cy="287371"/>
              <a:chOff x="0" y="0"/>
              <a:chExt cx="723312" cy="359183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723312" cy="359183"/>
              </a:xfrm>
              <a:custGeom>
                <a:avLst/>
                <a:gdLst/>
                <a:ahLst/>
                <a:cxnLst/>
                <a:rect l="l" t="t" r="r" b="b"/>
                <a:pathLst>
                  <a:path w="723312" h="359183">
                    <a:moveTo>
                      <a:pt x="361656" y="0"/>
                    </a:moveTo>
                    <a:cubicBezTo>
                      <a:pt x="161919" y="0"/>
                      <a:pt x="0" y="80406"/>
                      <a:pt x="0" y="179592"/>
                    </a:cubicBezTo>
                    <a:cubicBezTo>
                      <a:pt x="0" y="278778"/>
                      <a:pt x="161919" y="359183"/>
                      <a:pt x="361656" y="359183"/>
                    </a:cubicBezTo>
                    <a:cubicBezTo>
                      <a:pt x="561393" y="359183"/>
                      <a:pt x="723312" y="278778"/>
                      <a:pt x="723312" y="179592"/>
                    </a:cubicBezTo>
                    <a:cubicBezTo>
                      <a:pt x="723312" y="80406"/>
                      <a:pt x="561393" y="0"/>
                      <a:pt x="361656" y="0"/>
                    </a:cubicBezTo>
                    <a:close/>
                  </a:path>
                </a:pathLst>
              </a:custGeom>
              <a:solidFill>
                <a:srgbClr val="FFBF00"/>
              </a:solidFill>
            </p:spPr>
          </p:sp>
          <p:sp>
            <p:nvSpPr>
              <p:cNvPr id="13" name="TextBox 13"/>
              <p:cNvSpPr txBox="1"/>
              <p:nvPr/>
            </p:nvSpPr>
            <p:spPr>
              <a:xfrm>
                <a:off x="67810" y="-4427"/>
                <a:ext cx="587691" cy="329937"/>
              </a:xfrm>
              <a:prstGeom prst="rect">
                <a:avLst/>
              </a:prstGeom>
            </p:spPr>
            <p:txBody>
              <a:bodyPr lIns="43594" tIns="43594" rIns="43594" bIns="43594" rtlCol="0" anchor="ctr"/>
              <a:lstStyle/>
              <a:p>
                <a:pPr marL="0" marR="0" lvl="0" indent="0" algn="ctr" defTabSz="609630" rtl="0" eaLnBrk="1" fontAlgn="auto" latinLnBrk="0" hangingPunct="1">
                  <a:lnSpc>
                    <a:spcPts val="1773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" name="Freeform 14"/>
          <p:cNvSpPr/>
          <p:nvPr/>
        </p:nvSpPr>
        <p:spPr>
          <a:xfrm>
            <a:off x="10651891" y="-2628"/>
            <a:ext cx="1496672" cy="1528258"/>
          </a:xfrm>
          <a:custGeom>
            <a:avLst/>
            <a:gdLst/>
            <a:ahLst/>
            <a:cxnLst/>
            <a:rect l="l" t="t" r="r" b="b"/>
            <a:pathLst>
              <a:path w="2992582" h="2985101">
                <a:moveTo>
                  <a:pt x="0" y="0"/>
                </a:moveTo>
                <a:lnTo>
                  <a:pt x="2992583" y="0"/>
                </a:lnTo>
                <a:lnTo>
                  <a:pt x="2992583" y="2985101"/>
                </a:lnTo>
                <a:lnTo>
                  <a:pt x="0" y="2985101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C1E514-55FD-3B61-A0E7-4BA333C2E17C}"/>
              </a:ext>
            </a:extLst>
          </p:cNvPr>
          <p:cNvSpPr txBox="1"/>
          <p:nvPr/>
        </p:nvSpPr>
        <p:spPr>
          <a:xfrm>
            <a:off x="6605594" y="4951055"/>
            <a:ext cx="4256837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Giáo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viên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Nguyễn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Th</a:t>
            </a:r>
            <a:r>
              <a:rPr lang="en-US" sz="2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ị Kim </a:t>
            </a:r>
            <a:r>
              <a:rPr lang="en-US" sz="2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Hằng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Đơn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Trường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MN Hoa Lan</a:t>
            </a:r>
          </a:p>
        </p:txBody>
      </p:sp>
      <p:sp>
        <p:nvSpPr>
          <p:cNvPr id="21" name="TextBox 19"/>
          <p:cNvSpPr txBox="1"/>
          <p:nvPr/>
        </p:nvSpPr>
        <p:spPr>
          <a:xfrm>
            <a:off x="958748" y="986010"/>
            <a:ext cx="4362667" cy="28469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 defTabSz="609630">
              <a:lnSpc>
                <a:spcPts val="3734"/>
              </a:lnSpc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Ariston" pitchFamily="2" charset="0"/>
                <a:ea typeface="Tahoma" panose="020B0604030504040204" pitchFamily="34" charset="0"/>
                <a:cs typeface="Times New Roman Bold"/>
                <a:sym typeface="Times New Roman Bold"/>
              </a:rPr>
              <a:t>GIẢI KHUYẾN KHÍCH</a:t>
            </a:r>
          </a:p>
          <a:p>
            <a:pPr lvl="0" algn="ctr" defTabSz="609630">
              <a:lnSpc>
                <a:spcPts val="3734"/>
              </a:lnSpc>
              <a:defRPr/>
            </a:pPr>
            <a:endParaRPr lang="en-US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imes New Roman Bold"/>
            </a:endParaRPr>
          </a:p>
          <a:p>
            <a:pPr lvl="0" algn="ctr" defTabSz="609630">
              <a:lnSpc>
                <a:spcPts val="3734"/>
              </a:lnSpc>
              <a:defRPr/>
            </a:pPr>
            <a:r>
              <a:rPr 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imes New Roman Bold"/>
              </a:rPr>
              <a:t>HỘI THI</a:t>
            </a:r>
          </a:p>
          <a:p>
            <a:pPr lvl="0" algn="ctr" defTabSz="609630">
              <a:lnSpc>
                <a:spcPts val="3734"/>
              </a:lnSpc>
              <a:defRPr/>
            </a:pPr>
            <a:r>
              <a:rPr 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imes New Roman Bold"/>
              </a:rPr>
              <a:t>GVMN DẠY GIỎI CẤP QUẬN</a:t>
            </a:r>
          </a:p>
          <a:p>
            <a:pPr lvl="0" algn="ctr" defTabSz="609630">
              <a:lnSpc>
                <a:spcPts val="3734"/>
              </a:lnSpc>
              <a:defRPr/>
            </a:pPr>
            <a:r>
              <a:rPr 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imes New Roman Bold"/>
              </a:rPr>
              <a:t>NĂM HỌC 2024 – 2025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I-Ariston" pitchFamily="2" charset="0"/>
              <a:ea typeface="Times New Roman Bold"/>
              <a:cs typeface="Times New Roman Bold"/>
              <a:sym typeface="Times New Roman Bold"/>
            </a:endParaRPr>
          </a:p>
          <a:p>
            <a:pPr marL="0" marR="0" lvl="0" indent="0" algn="ctr" defTabSz="609630" rtl="0" eaLnBrk="1" fontAlgn="auto" latinLnBrk="0" hangingPunct="1">
              <a:lnSpc>
                <a:spcPts val="373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 Bold"/>
              <a:ea typeface="Times New Roman Bold"/>
              <a:cs typeface="Times New Roman Bold"/>
              <a:sym typeface="Times New Roman Bold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1F40F9-E982-3EE6-8729-046CB1A35E2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5" t="28941" r="21704" b="6273"/>
          <a:stretch/>
        </p:blipFill>
        <p:spPr>
          <a:xfrm>
            <a:off x="7884366" y="1599149"/>
            <a:ext cx="2021633" cy="335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13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switch dir="r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1343</TotalTime>
  <Words>29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 Bold</vt:lpstr>
      <vt:lpstr>VNI-Ariston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 Vo</dc:creator>
  <cp:lastModifiedBy>Admin</cp:lastModifiedBy>
  <cp:revision>122</cp:revision>
  <dcterms:created xsi:type="dcterms:W3CDTF">2022-10-10T15:39:39Z</dcterms:created>
  <dcterms:modified xsi:type="dcterms:W3CDTF">2025-02-11T05:33:11Z</dcterms:modified>
</cp:coreProperties>
</file>