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-122"/>
      <p:regular r:id="rId19"/>
    </p:embeddedFont>
    <p:embeddedFont>
      <p:font typeface="Open Sans" panose="020B0606030504020204" pitchFamily="34" charset="-120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592"/>
        <p:guide pos="4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55250" y="1666875"/>
            <a:ext cx="4375150" cy="65627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02118"/>
            <a:ext cx="75564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Phòng Bệnh Tiêu Chảy Và Chăm Sóc Trẻ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68616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Tiêu chảy là bệnh lý thường gặp ở trẻ nhỏ. Đặc biệt trong môi trường tập thể như trường mầm non.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49572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Nếu không được chăm sóc đúng cách, bệnh có thể gây mất nước. Thậm chí đe dọa tính mạng của trẻ.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93790" y="614743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615505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6130528"/>
            <a:ext cx="2191107" cy="396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thao nguyen</a:t>
            </a:r>
            <a:endParaRPr lang="en-US" sz="2200" dirty="0"/>
          </a:p>
        </p:txBody>
      </p:sp>
      <p:sp>
        <p:nvSpPr>
          <p:cNvPr id="12" name="TextBox 12"/>
          <p:cNvSpPr txBox="1"/>
          <p:nvPr>
            <p:custDataLst>
              <p:tags r:id="rId3"/>
            </p:custDataLst>
          </p:nvPr>
        </p:nvSpPr>
        <p:spPr>
          <a:xfrm>
            <a:off x="0" y="0"/>
            <a:ext cx="14625955" cy="1570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6125"/>
              </a:lnSpc>
            </a:pPr>
            <a:r>
              <a:rPr lang="en-US" sz="4375">
                <a:solidFill>
                  <a:srgbClr val="F17D1F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rPr>
              <a:t>ỦY BAN NHÂN DÂN QUẬN GÒ VẤP</a:t>
            </a:r>
            <a:endParaRPr lang="en-US" sz="4375">
              <a:solidFill>
                <a:srgbClr val="F17D1F"/>
              </a:solidFill>
              <a:latin typeface="Paytone One" panose="00000500000000000000"/>
              <a:ea typeface="Paytone One" panose="00000500000000000000"/>
              <a:cs typeface="Paytone One" panose="00000500000000000000"/>
              <a:sym typeface="Paytone One" panose="00000500000000000000"/>
            </a:endParaRPr>
          </a:p>
          <a:p>
            <a:pPr algn="ctr">
              <a:lnSpc>
                <a:spcPts val="6125"/>
              </a:lnSpc>
            </a:pPr>
            <a:r>
              <a:rPr lang="en-US" sz="4375">
                <a:solidFill>
                  <a:srgbClr val="F17D1F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rPr>
              <a:t>TRƯỜNG MẦM NON HOÀNG YẾN</a:t>
            </a:r>
            <a:endParaRPr lang="en-US" sz="4375">
              <a:solidFill>
                <a:srgbClr val="F17D1F"/>
              </a:solidFill>
              <a:latin typeface="Paytone One" panose="00000500000000000000"/>
              <a:ea typeface="Paytone One" panose="00000500000000000000"/>
              <a:cs typeface="Paytone One" panose="00000500000000000000"/>
              <a:sym typeface="Paytone One" panose="00000500000000000000"/>
            </a:endParaRPr>
          </a:p>
        </p:txBody>
      </p:sp>
      <p:sp>
        <p:nvSpPr>
          <p:cNvPr id="10" name="TextBox 12"/>
          <p:cNvSpPr txBox="1"/>
          <p:nvPr>
            <p:custDataLst>
              <p:tags r:id="rId4"/>
            </p:custDataLst>
          </p:nvPr>
        </p:nvSpPr>
        <p:spPr>
          <a:xfrm>
            <a:off x="-635" y="7444105"/>
            <a:ext cx="14625955" cy="785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ctr">
              <a:lnSpc>
                <a:spcPts val="6125"/>
              </a:lnSpc>
            </a:pPr>
            <a:r>
              <a:rPr lang="en-US" sz="4375">
                <a:solidFill>
                  <a:srgbClr val="F17D1F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rPr>
              <a:t>Gò Vấp, Ngày 10 tháng 02 năm 2025</a:t>
            </a:r>
            <a:endParaRPr lang="en-US" sz="4375">
              <a:solidFill>
                <a:srgbClr val="F17D1F"/>
              </a:solidFill>
              <a:latin typeface="Paytone One" panose="00000500000000000000"/>
              <a:ea typeface="Paytone One" panose="00000500000000000000"/>
              <a:cs typeface="Paytone One" panose="00000500000000000000"/>
              <a:sym typeface="Paytone One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3063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Nguyên Nhân Gây Tiêu Chảy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24932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28649"/>
            <a:ext cx="2997279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Vi khuẩn và virus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019068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Rotavirus, E.coli và các tác nhân gây bệnh khác.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38781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913465"/>
            <a:ext cx="346079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Thức ăn, nước uống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403884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Bị ô nhiễm hoặc không đảm bảo vệ sinh.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26292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298281"/>
            <a:ext cx="357247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Dụng cụ không sạch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788700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Đồ chơi, dụng cụ ăn uống không được vệ sinh đúng cách.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664773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683097"/>
            <a:ext cx="4108609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Thức ăn không phù hợp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7173516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Trẻ ăn thức ăn lạ, khó tiêu hoặc dị ứng thực phẩm.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1324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Đảm Bảo Vệ Sinh Ăn Uống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2904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829044"/>
            <a:ext cx="2883932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Dụng cụ sạch sẽ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19463"/>
            <a:ext cx="7046238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Đảm bảo dụng cụ ăn uống được rửa sạch. Thực hiện nguyên tắc ăn chín – uống sôi.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272082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272082"/>
            <a:ext cx="312170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Bảo quản thức ăn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762500"/>
            <a:ext cx="670607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để thức ăn thừa lâu ngoài môi trường. Bảo quản đúng cách.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715119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5715119"/>
            <a:ext cx="351436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Kiểm tra thực phẩm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205538"/>
            <a:ext cx="636579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cho trẻ ăn thức ăn ôi thiu, hết hạn. Kiểm tra kỹ trước khi cho trẻ ăn.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1099649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Vệ Sinh Cá Nhân Và Môi Trường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6409" y="2861548"/>
            <a:ext cx="3896082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Rửa tay thường xuyên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Rửa tay cho trẻ bằng xà phòng trước khi ăn và sau khi đi vệ sinh.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Vệ sinh đồ dùng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Lau chùi, khử khuẩn đồ chơi, tay nắm cửa, nhà vệ sinh mỗi ngày.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Giáo dục trẻ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Dạy trẻ không đưa tay hoặc đồ vật bẩn vào miệng.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19238" y="5314117"/>
            <a:ext cx="3173254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Theo dõi sức khỏe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Kiểm tra phân trẻ nếu có biểu hiện bất thường.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41602"/>
            <a:ext cx="936188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Chăm Sóc Trẻ Bị Tiêu Chảy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17357"/>
            <a:ext cx="3490317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Bù nước và điện giải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98501"/>
            <a:ext cx="3978116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Cho trẻ uống Oresol, nước cháo muối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03602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Uống nước dừa, nước lọc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45800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Uống từng ngụm nhỏ, nhiều lần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332928" y="361735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Chế độ ăn uống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32928" y="4198501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Tiếp tục cho trẻ ăn bình thường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32928" y="4640699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Ăn thức ăn dễ tiêu như cháo, súp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5332928" y="5082897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ép ăn hoặc ngưng ăn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361735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Vệ sinh cá nhân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2067" y="4198501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Thay tã thường xuyên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72067" y="4640699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Rửa sạch mông – hậu môn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872067" y="5082897"/>
            <a:ext cx="397811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Vệ sinh tay người chăm sóc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888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3402806"/>
            <a:ext cx="10543699" cy="6972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Dấu Hiệu Cần Đưa Trẻ Đi Khám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0812" y="4434602"/>
            <a:ext cx="6422946" cy="1657469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11436" y="4665226"/>
            <a:ext cx="2984063" cy="3484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Tiêu chảy kéo dài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011436" y="5147548"/>
            <a:ext cx="5961698" cy="7138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Tình trạng tiêu chảy kéo dài hơn 2 ngày không thuyên giảm.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6762" y="4434602"/>
            <a:ext cx="6422946" cy="1657469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657386" y="4665226"/>
            <a:ext cx="4475798" cy="3484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Triệu chứng nghiêm trọng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657386" y="5147548"/>
            <a:ext cx="5961698" cy="356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Phân có máu, nôn nhiều, sốt cao liên tục.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80812" y="6315075"/>
            <a:ext cx="6422946" cy="1300520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11436" y="6545699"/>
            <a:ext cx="3265646" cy="3484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Dấu hiệu mất nước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011436" y="7028021"/>
            <a:ext cx="5961698" cy="356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Trẻ mệt mỏi, khát nước liên tục, mắt trũng, môi khô.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426762" y="6315075"/>
            <a:ext cx="6422946" cy="1300520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657386" y="6545699"/>
            <a:ext cx="2788801" cy="34849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Từ chối ăn uống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657386" y="7028021"/>
            <a:ext cx="5961698" cy="3569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Trẻ không ăn uống được, bỏ bú hoặc từ chối thức ăn.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971800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Khuyến Cáo Cho Phụ Huynh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92" y="2804398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Tiêm phòng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2905601"/>
            <a:ext cx="3007400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Tiêm ngừa vaccine Rotavirus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4006096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778806"/>
            <a:ext cx="2879408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Tham vấn bác sĩ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269224"/>
            <a:ext cx="391275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Không tự ý dùng thuốc cầm tiêu chảy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773" y="536971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Vệ sinh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5632847"/>
            <a:ext cx="4225766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Đảm bảo vệ sinh ăn uống và môi trường</a:t>
            </a:r>
            <a:endParaRPr lang="en-US" sz="1750" dirty="0"/>
          </a:p>
        </p:txBody>
      </p:sp>
      <p:sp>
        <p:nvSpPr>
          <p:cNvPr id="17" name="Text 9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Tuyệt đối không tự ý dùng thuốc khi chưa có chỉ định của bác sĩ. Thực hiện tiêm ngừa vaccine Rotavirus để phòng tiêu chảy do virus.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09080"/>
            <a:ext cx="1259538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Cùng Xây Dựng Môi Trường An Toàn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410" y="2517458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08" y="2517458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26" y="2517458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124" y="2517458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039445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Hãy cùng nhà trường xây dựng môi trường học tập an toàn – khỏe mạnh cho các bé!</a:t>
            </a:r>
            <a:endParaRPr lang="en-US" sz="1750" dirty="0"/>
          </a:p>
        </p:txBody>
      </p:sp>
      <p:sp>
        <p:nvSpPr>
          <p:cNvPr id="8" name="Text 2"/>
          <p:cNvSpPr/>
          <p:nvPr/>
        </p:nvSpPr>
        <p:spPr>
          <a:xfrm>
            <a:off x="793790" y="6657499"/>
            <a:ext cx="1304282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anose="020B0606030504020204" pitchFamily="34" charset="0"/>
                <a:ea typeface="Open Sans" panose="020B0606030504020204" pitchFamily="34" charset="-122"/>
                <a:cs typeface="Open Sans" panose="020B0606030504020204" pitchFamily="34" charset="-120"/>
              </a:rPr>
              <a:t>Trường Mầm Non Hoàng Yến – Quan tâm sức khỏe từ những điều nhỏ nhất.</a:t>
            </a:r>
            <a:endParaRPr lang="en-US" sz="175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2305</Words>
  <Application>WPS Presentation</Application>
  <PresentationFormat>On-screen Show (16:9)</PresentationFormat>
  <Paragraphs>129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SimSun</vt:lpstr>
      <vt:lpstr>Wingdings</vt:lpstr>
      <vt:lpstr>Unbounded Bold</vt:lpstr>
      <vt:lpstr>Segoe Print</vt:lpstr>
      <vt:lpstr>Unbounded Bold</vt:lpstr>
      <vt:lpstr>Unbounded Bold</vt:lpstr>
      <vt:lpstr>Open Sans</vt:lpstr>
      <vt:lpstr>Open Sans</vt:lpstr>
      <vt:lpstr>Open Sans</vt:lpstr>
      <vt:lpstr>Open Sans Bold</vt:lpstr>
      <vt:lpstr>Open Sans Bold</vt:lpstr>
      <vt:lpstr>Open Sans Bold</vt:lpstr>
      <vt:lpstr>Calibri</vt:lpstr>
      <vt:lpstr>Microsoft YaHei</vt:lpstr>
      <vt:lpstr>Arial Unicode MS</vt:lpstr>
      <vt:lpstr>MingLiU-ExtB</vt:lpstr>
      <vt:lpstr>Paytone One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Dell</cp:lastModifiedBy>
  <cp:revision>2</cp:revision>
  <dcterms:created xsi:type="dcterms:W3CDTF">2025-05-02T12:20:00Z</dcterms:created>
  <dcterms:modified xsi:type="dcterms:W3CDTF">2025-05-02T12:22:32Z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4ED9D49DCD3845E98949B5A6807F647B_12</vt:lpwstr>
  </property>
  <property fmtid="{D5CDD505-2E9C-101B-9397-08002B2CF9AE}" pid="3" name="KSOProductBuildVer">
    <vt:lpwstr>1033-12.2.0.17119</vt:lpwstr>
  </property>
</Properties>
</file>