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4630400" cy="8229600"/>
  <p:notesSz cx="8229600" cy="146304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-122"/>
      <p:regular r:id="rId18"/>
    </p:embeddedFont>
    <p:embeddedFont>
      <p:font typeface="Open Sans" panose="020B0606030504020204" pitchFamily="34" charset="-120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font" Target="fonts/font10.fntdata"/><Relationship Id="rId22" Type="http://schemas.openxmlformats.org/officeDocument/2006/relationships/font" Target="fonts/font9.fntdata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56567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Phòng, Chống Bệnh Đau Mắt Đỏ Ở Trẻ Mầm Non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814286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Đau mắt đỏ (viêm kết mạc cấp) là bệnh lây lan rất nhanh qua đường tiếp xúc. Bệnh thường bùng phát vào thời điểm giao mùa.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95242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Trẻ nhỏ trong môi trường tập thể như trường mầm non dễ bị ảnh hưởng.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80072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776198"/>
            <a:ext cx="2191107" cy="396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thao nguyen</a:t>
            </a:r>
            <a:endParaRPr lang="en-US" sz="2200" dirty="0"/>
          </a:p>
        </p:txBody>
      </p:sp>
      <p:sp>
        <p:nvSpPr>
          <p:cNvPr id="9" name="Text 0"/>
          <p:cNvSpPr/>
          <p:nvPr>
            <p:custDataLst>
              <p:tags r:id="rId3"/>
            </p:custDataLst>
          </p:nvPr>
        </p:nvSpPr>
        <p:spPr>
          <a:xfrm>
            <a:off x="801410" y="143947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ctr">
              <a:lnSpc>
                <a:spcPts val="5550"/>
              </a:lnSpc>
              <a:buNone/>
            </a:pPr>
            <a:r>
              <a:rPr lang="en-US" sz="3500" dirty="0">
                <a:solidFill>
                  <a:srgbClr val="FF0000"/>
                </a:solidFill>
              </a:rPr>
              <a:t>ỦY BAN NHÂN DÂN QUẬN GÒ VẤP</a:t>
            </a:r>
            <a:endParaRPr lang="en-US" sz="3500" dirty="0">
              <a:solidFill>
                <a:srgbClr val="FF0000"/>
              </a:solidFill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3500" dirty="0">
                <a:solidFill>
                  <a:srgbClr val="FF0000"/>
                </a:solidFill>
              </a:rPr>
              <a:t>TRƯỜNG MẦM NON HOÀNG YẾN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0" name="Text 0"/>
          <p:cNvSpPr/>
          <p:nvPr>
            <p:custDataLst>
              <p:tags r:id="rId4"/>
            </p:custDataLst>
          </p:nvPr>
        </p:nvSpPr>
        <p:spPr>
          <a:xfrm>
            <a:off x="801410" y="6666032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p>
            <a:pPr marL="0" indent="0" algn="ctr">
              <a:lnSpc>
                <a:spcPts val="5550"/>
              </a:lnSpc>
              <a:buNone/>
            </a:pPr>
            <a:endParaRPr lang="en-US" sz="3500" dirty="0">
              <a:solidFill>
                <a:srgbClr val="FF0000"/>
              </a:solidFill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3500" dirty="0">
                <a:solidFill>
                  <a:srgbClr val="FF0000"/>
                </a:solidFill>
              </a:rPr>
              <a:t>GÒ VẤP, NGÀY 28 THÁNG 3 NĂM 2025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3063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Dấu Hiệu Nhận Biết Đau Mắt Đỏ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50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24932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52864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Mắt đỏ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019068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Mắt đỏ, cộm, chảy nước mắt nhiều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38355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387810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391346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Có ghèn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4403884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Ghèn có thể dính chặt vào buổi sáng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526292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29828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Cảm giác khó chịu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788700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Trẻ kêu ngứa, nóng rát, khó chịu ở mắt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80190" y="66052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664773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7306" y="668309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Triệu chứng khác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7306" y="7173516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Có thể kèm theo sốt nhẹ, mệt mỏi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841224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Bệnh Lây Truyền Như Thế Nào?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08789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Qua tay bẩn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Tay bẩn dụi mắt, dùng chung khăn mặt, đồ dùng cá nhân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11" y="420909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95227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Qua giọt bắn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442692"/>
            <a:ext cx="3898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Lây qua giọt bắn khi ho, hắt hơi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07" y="3258026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23391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Qua đồ vật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13809"/>
            <a:ext cx="3898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Tiếp xúc với đồ vật, tay nắm cửa, đồ chơi bị nhiễm mầm bệnh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533" y="59842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1403" y="590669"/>
            <a:ext cx="7641193" cy="13418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Biện Pháp Phòng Bệnh Trong Trường Mầm Non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03" y="2254448"/>
            <a:ext cx="1073468" cy="20738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46816" y="2469118"/>
            <a:ext cx="2683669" cy="335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Giữ vệ sinh cá nhân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46816" y="2933224"/>
            <a:ext cx="6245781" cy="343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Rửa tay bằng xà phòng nhiều lần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2146816" y="3351728"/>
            <a:ext cx="6245781" cy="343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Không cho trẻ dụi tay lên mắt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2146816" y="3770233"/>
            <a:ext cx="6245781" cy="343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Mỗi trẻ dùng khăn mặt riêng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03" y="4328279"/>
            <a:ext cx="1073468" cy="16553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46816" y="4542949"/>
            <a:ext cx="2683669" cy="335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Giữ vệ sinh lớp học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2146816" y="5007054"/>
            <a:ext cx="6245781" cy="343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Khử khuẩn đồ chơi, bàn ghế hàng ngày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2146816" y="5425559"/>
            <a:ext cx="6245781" cy="343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Mở cửa lớp thông thoáng</a:t>
            </a:r>
            <a:endParaRPr lang="en-US" sz="16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03" y="5983605"/>
            <a:ext cx="1073468" cy="165532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146816" y="6198275"/>
            <a:ext cx="3489365" cy="335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Theo dõi và phát hiện sớm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2146816" y="6662380"/>
            <a:ext cx="6245781" cy="343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Cách ly ngay trẻ có dấu hiệu</a:t>
            </a:r>
            <a:endParaRPr lang="en-US" sz="1650" dirty="0"/>
          </a:p>
        </p:txBody>
      </p:sp>
      <p:sp>
        <p:nvSpPr>
          <p:cNvPr id="16" name="Text 10"/>
          <p:cNvSpPr/>
          <p:nvPr/>
        </p:nvSpPr>
        <p:spPr>
          <a:xfrm>
            <a:off x="2146816" y="7080885"/>
            <a:ext cx="6245781" cy="3433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Thông báo phụ huynh đưa trẻ đi khám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2776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Cách Chăm Sóc Trẻ Bị Đau Mắt Đỏ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0495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301049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Điều trị đúng cách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500914"/>
            <a:ext cx="7046238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Nhỏ thuốc theo đúng toa bác sĩ. Không tự ý dùng thuốc người lớn cho trẻ.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453533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445353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Vệ sinh mắt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943951"/>
            <a:ext cx="670607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Rửa mắt bằng nước muối sinh lý (0,9%) 2–3 lần/ngày.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53366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84415" y="553366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Cách ly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6024086"/>
            <a:ext cx="636579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Cho trẻ nghỉ học đến khi khỏi hẳn. Tránh lây lan cho trẻ khác.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91772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Lưu Ý Quan Trọng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40712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07514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Không dùng chung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65565"/>
            <a:ext cx="319599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Không dùng chung khăn mặt, khăn lau mắt giữa các trẻ để tránh lây lan.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40712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07514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Tránh mẹo dân gian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65565"/>
            <a:ext cx="319599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Không đắp lá cây, mẹo dân gian lên mắt trẻ - dễ gây nhiễm trùng nặng hơn.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34995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Tuân thủ điều trị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40373"/>
            <a:ext cx="7087553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Điều trị đúng cách, đủ thời gian theo hướng dẫn của bác sĩ.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188"/>
            <a:ext cx="12840057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Chung Tay Bảo Vệ Đôi Mắt Sáng Khỏe Cho Trẻ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479596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3328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Hành động ngay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23704"/>
            <a:ext cx="415861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Phòng bệnh hơn chữa bệnh. Hãy áp dụng các biện pháp phòng ngừa.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2479596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33328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Giáo dục trẻ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823704"/>
            <a:ext cx="415861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Dạy trẻ thói quen vệ sinh đúng cách từ nhỏ.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479596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33328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Phối hợp chặt chẽ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823704"/>
            <a:ext cx="415861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Trường Mầm Non Hoàng Yến đồng hành cùng phụ huynh chăm sóc sức khỏe bé yêu.</a:t>
            </a:r>
            <a:endParaRPr lang="en-US" sz="175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1846</Words>
  <Application>WPS Presentation</Application>
  <PresentationFormat>On-screen Show (16:9)</PresentationFormat>
  <Paragraphs>109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Merriweather Bold</vt:lpstr>
      <vt:lpstr>Merriweather</vt:lpstr>
      <vt:lpstr>Merriweather Bold</vt:lpstr>
      <vt:lpstr>Merriweather Bold</vt:lpstr>
      <vt:lpstr>Open Sans</vt:lpstr>
      <vt:lpstr>Open Sans</vt:lpstr>
      <vt:lpstr>Open Sans</vt:lpstr>
      <vt:lpstr>Open Sans Bold</vt:lpstr>
      <vt:lpstr>Open Sans Bold</vt:lpstr>
      <vt:lpstr>Open Sans Bold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Dell</cp:lastModifiedBy>
  <cp:revision>2</cp:revision>
  <dcterms:created xsi:type="dcterms:W3CDTF">2025-05-02T12:31:00Z</dcterms:created>
  <dcterms:modified xsi:type="dcterms:W3CDTF">2025-05-02T12:32:37Z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8A867B6164044BBCB6B04986EBD70E8F_12</vt:lpwstr>
  </property>
  <property fmtid="{D5CDD505-2E9C-101B-9397-08002B2CF9AE}" pid="3" name="KSOProductBuildVer">
    <vt:lpwstr>1033-12.2.0.17119</vt:lpwstr>
  </property>
</Properties>
</file>