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62" r:id="rId3"/>
    <p:sldId id="260" r:id="rId4"/>
    <p:sldId id="261" r:id="rId5"/>
    <p:sldId id="263" r:id="rId6"/>
  </p:sldIdLst>
  <p:sldSz cx="9144000" cy="6858000" type="screen4x3"/>
  <p:notesSz cx="6858000" cy="9945688"/>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9" autoAdjust="0"/>
    <p:restoredTop sz="94660"/>
  </p:normalViewPr>
  <p:slideViewPr>
    <p:cSldViewPr>
      <p:cViewPr>
        <p:scale>
          <a:sx n="63" d="100"/>
          <a:sy n="63" d="100"/>
        </p:scale>
        <p:origin x="288" y="124"/>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_rels/data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image" Target="../media/image2.png"/></Relationships>
</file>

<file path=ppt/diagrams/_rels/drawing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image" Target="../media/image2.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97D01C-EE36-49DB-B434-AAE33C16E05E}"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US"/>
        </a:p>
      </dgm:t>
    </dgm:pt>
    <dgm:pt modelId="{D781B0CC-4891-41A5-BC25-FAEAB2E6276B}">
      <dgm:prSet custT="1"/>
      <dgm:spPr/>
      <dgm:t>
        <a:bodyPr/>
        <a:lstStyle/>
        <a:p>
          <a:pPr rtl="0"/>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Chóng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mặt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buồn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nôn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ói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đau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bụng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tiêu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chảy</a:t>
          </a:r>
          <a:r>
            <a:rPr lang="en-US" sz="2800" dirty="0">
              <a:latin typeface="Times New Roman" pitchFamily="18" charset="0"/>
              <a:cs typeface="Times New Roman" pitchFamily="18" charset="0"/>
            </a:rPr>
            <a:t>.</a:t>
          </a:r>
        </a:p>
      </dgm:t>
    </dgm:pt>
    <dgm:pt modelId="{C043F935-2513-4FA4-98D2-4B1F23B7C003}" type="parTrans" cxnId="{06456A2B-CC8A-4CAD-9EC6-AB525DD3EF7E}">
      <dgm:prSet/>
      <dgm:spPr/>
      <dgm:t>
        <a:bodyPr/>
        <a:lstStyle/>
        <a:p>
          <a:endParaRPr lang="en-US"/>
        </a:p>
      </dgm:t>
    </dgm:pt>
    <dgm:pt modelId="{0A876585-2D80-4EC3-9F89-1A661E38859B}" type="sibTrans" cxnId="{06456A2B-CC8A-4CAD-9EC6-AB525DD3EF7E}">
      <dgm:prSet/>
      <dgm:spPr/>
      <dgm:t>
        <a:bodyPr/>
        <a:lstStyle/>
        <a:p>
          <a:endParaRPr lang="en-US"/>
        </a:p>
      </dgm:t>
    </dgm:pt>
    <dgm:pt modelId="{0CF7120C-B823-458A-B3CB-E9C2675AF97A}">
      <dgm:prSet/>
      <dgm:spPr/>
      <dgm:t>
        <a:bodyPr/>
        <a:lstStyle/>
        <a:p>
          <a:pPr rtl="0"/>
          <a:r>
            <a:rPr lang="en-US">
              <a:latin typeface="Times New Roman" pitchFamily="18" charset="0"/>
              <a:cs typeface="Times New Roman" pitchFamily="18" charset="0"/>
            </a:rPr>
            <a:t>♣ Dấu hiệu nặng như khó thở, mệt, vã mồ hôi, da xanh tái, co giật, sốt cao lạnh run sau ăn 30 phút hoặc vài giờ, có khi vài ngày tùy nguyên nhân.</a:t>
          </a:r>
        </a:p>
      </dgm:t>
    </dgm:pt>
    <dgm:pt modelId="{5BD79C58-1404-4DA8-A453-26CF77741316}" type="parTrans" cxnId="{487A6587-5094-419D-87F7-96B6E54E6D98}">
      <dgm:prSet/>
      <dgm:spPr/>
      <dgm:t>
        <a:bodyPr/>
        <a:lstStyle/>
        <a:p>
          <a:endParaRPr lang="en-US"/>
        </a:p>
      </dgm:t>
    </dgm:pt>
    <dgm:pt modelId="{AE3669E3-CC60-4D8F-8903-D8E0DCC5FE90}" type="sibTrans" cxnId="{487A6587-5094-419D-87F7-96B6E54E6D98}">
      <dgm:prSet/>
      <dgm:spPr/>
      <dgm:t>
        <a:bodyPr/>
        <a:lstStyle/>
        <a:p>
          <a:endParaRPr lang="en-US"/>
        </a:p>
      </dgm:t>
    </dgm:pt>
    <dgm:pt modelId="{72127D5D-1051-4190-B5DE-4389F8BD8B55}" type="pres">
      <dgm:prSet presAssocID="{5A97D01C-EE36-49DB-B434-AAE33C16E05E}" presName="linearFlow" presStyleCnt="0">
        <dgm:presLayoutVars>
          <dgm:dir/>
          <dgm:resizeHandles val="exact"/>
        </dgm:presLayoutVars>
      </dgm:prSet>
      <dgm:spPr/>
    </dgm:pt>
    <dgm:pt modelId="{B5D04AE9-921A-4273-92FC-AEE6C48454CF}" type="pres">
      <dgm:prSet presAssocID="{D781B0CC-4891-41A5-BC25-FAEAB2E6276B}" presName="composite" presStyleCnt="0"/>
      <dgm:spPr/>
    </dgm:pt>
    <dgm:pt modelId="{75576D43-4CC9-4B66-BB82-8234D06F8402}" type="pres">
      <dgm:prSet presAssocID="{D781B0CC-4891-41A5-BC25-FAEAB2E6276B}" presName="imgShp" presStyleLbl="fgImgPlace1" presStyleIdx="0" presStyleCnt="2" custLinFactNeighborX="-2451" custLinFactNeighborY="-7803"/>
      <dgm:spPr>
        <a:blipFill rotWithShape="1">
          <a:blip xmlns:r="http://schemas.openxmlformats.org/officeDocument/2006/relationships" r:embed="rId1"/>
          <a:stretch>
            <a:fillRect/>
          </a:stretch>
        </a:blipFill>
      </dgm:spPr>
    </dgm:pt>
    <dgm:pt modelId="{12579D43-23F7-43D8-8818-814520179949}" type="pres">
      <dgm:prSet presAssocID="{D781B0CC-4891-41A5-BC25-FAEAB2E6276B}" presName="txShp" presStyleLbl="node1" presStyleIdx="0" presStyleCnt="2">
        <dgm:presLayoutVars>
          <dgm:bulletEnabled val="1"/>
        </dgm:presLayoutVars>
      </dgm:prSet>
      <dgm:spPr/>
    </dgm:pt>
    <dgm:pt modelId="{358321AA-130D-40ED-8C51-950A04E98C85}" type="pres">
      <dgm:prSet presAssocID="{0A876585-2D80-4EC3-9F89-1A661E38859B}" presName="spacing" presStyleCnt="0"/>
      <dgm:spPr/>
    </dgm:pt>
    <dgm:pt modelId="{E49483F7-B144-4533-9458-9710D50FDB57}" type="pres">
      <dgm:prSet presAssocID="{0CF7120C-B823-458A-B3CB-E9C2675AF97A}" presName="composite" presStyleCnt="0"/>
      <dgm:spPr/>
    </dgm:pt>
    <dgm:pt modelId="{23F94CA0-89E7-4857-99A0-2F5321790E41}" type="pres">
      <dgm:prSet presAssocID="{0CF7120C-B823-458A-B3CB-E9C2675AF97A}" presName="imgShp" presStyleLbl="fgImgPlace1" presStyleIdx="1" presStyleCnt="2"/>
      <dgm:spPr>
        <a:blipFill rotWithShape="1">
          <a:blip xmlns:r="http://schemas.openxmlformats.org/officeDocument/2006/relationships" r:embed="rId2"/>
          <a:stretch>
            <a:fillRect/>
          </a:stretch>
        </a:blipFill>
      </dgm:spPr>
    </dgm:pt>
    <dgm:pt modelId="{FCD9BFAF-E05D-4DEF-BD73-2BE55778AFB3}" type="pres">
      <dgm:prSet presAssocID="{0CF7120C-B823-458A-B3CB-E9C2675AF97A}" presName="txShp" presStyleLbl="node1" presStyleIdx="1" presStyleCnt="2">
        <dgm:presLayoutVars>
          <dgm:bulletEnabled val="1"/>
        </dgm:presLayoutVars>
      </dgm:prSet>
      <dgm:spPr/>
    </dgm:pt>
  </dgm:ptLst>
  <dgm:cxnLst>
    <dgm:cxn modelId="{06456A2B-CC8A-4CAD-9EC6-AB525DD3EF7E}" srcId="{5A97D01C-EE36-49DB-B434-AAE33C16E05E}" destId="{D781B0CC-4891-41A5-BC25-FAEAB2E6276B}" srcOrd="0" destOrd="0" parTransId="{C043F935-2513-4FA4-98D2-4B1F23B7C003}" sibTransId="{0A876585-2D80-4EC3-9F89-1A661E38859B}"/>
    <dgm:cxn modelId="{D4D82F50-3EAA-4421-9BE3-A0A0EB93934B}" type="presOf" srcId="{0CF7120C-B823-458A-B3CB-E9C2675AF97A}" destId="{FCD9BFAF-E05D-4DEF-BD73-2BE55778AFB3}" srcOrd="0" destOrd="0" presId="urn:microsoft.com/office/officeart/2005/8/layout/vList3"/>
    <dgm:cxn modelId="{487A6587-5094-419D-87F7-96B6E54E6D98}" srcId="{5A97D01C-EE36-49DB-B434-AAE33C16E05E}" destId="{0CF7120C-B823-458A-B3CB-E9C2675AF97A}" srcOrd="1" destOrd="0" parTransId="{5BD79C58-1404-4DA8-A453-26CF77741316}" sibTransId="{AE3669E3-CC60-4D8F-8903-D8E0DCC5FE90}"/>
    <dgm:cxn modelId="{B2CD90EA-BACD-491A-B747-87F8B37308A6}" type="presOf" srcId="{5A97D01C-EE36-49DB-B434-AAE33C16E05E}" destId="{72127D5D-1051-4190-B5DE-4389F8BD8B55}" srcOrd="0" destOrd="0" presId="urn:microsoft.com/office/officeart/2005/8/layout/vList3"/>
    <dgm:cxn modelId="{68BA0CEC-1110-49C1-8DDC-F60910B0AAB9}" type="presOf" srcId="{D781B0CC-4891-41A5-BC25-FAEAB2E6276B}" destId="{12579D43-23F7-43D8-8818-814520179949}" srcOrd="0" destOrd="0" presId="urn:microsoft.com/office/officeart/2005/8/layout/vList3"/>
    <dgm:cxn modelId="{AC3A88AF-03C2-4F42-885C-8082D20C8A8A}" type="presParOf" srcId="{72127D5D-1051-4190-B5DE-4389F8BD8B55}" destId="{B5D04AE9-921A-4273-92FC-AEE6C48454CF}" srcOrd="0" destOrd="0" presId="urn:microsoft.com/office/officeart/2005/8/layout/vList3"/>
    <dgm:cxn modelId="{97D7E2B0-AD38-4EEE-A742-0D2A4DDF275B}" type="presParOf" srcId="{B5D04AE9-921A-4273-92FC-AEE6C48454CF}" destId="{75576D43-4CC9-4B66-BB82-8234D06F8402}" srcOrd="0" destOrd="0" presId="urn:microsoft.com/office/officeart/2005/8/layout/vList3"/>
    <dgm:cxn modelId="{F5ECC3A4-D783-48D4-94D8-00EDA6E27C9F}" type="presParOf" srcId="{B5D04AE9-921A-4273-92FC-AEE6C48454CF}" destId="{12579D43-23F7-43D8-8818-814520179949}" srcOrd="1" destOrd="0" presId="urn:microsoft.com/office/officeart/2005/8/layout/vList3"/>
    <dgm:cxn modelId="{0F10141B-87FD-4105-8498-B33F3DAAD1C2}" type="presParOf" srcId="{72127D5D-1051-4190-B5DE-4389F8BD8B55}" destId="{358321AA-130D-40ED-8C51-950A04E98C85}" srcOrd="1" destOrd="0" presId="urn:microsoft.com/office/officeart/2005/8/layout/vList3"/>
    <dgm:cxn modelId="{DD925D4C-F863-4A84-B6E6-7F4B815E3549}" type="presParOf" srcId="{72127D5D-1051-4190-B5DE-4389F8BD8B55}" destId="{E49483F7-B144-4533-9458-9710D50FDB57}" srcOrd="2" destOrd="0" presId="urn:microsoft.com/office/officeart/2005/8/layout/vList3"/>
    <dgm:cxn modelId="{C9ACAEAA-EA8D-40E3-B430-E207A3A91E70}" type="presParOf" srcId="{E49483F7-B144-4533-9458-9710D50FDB57}" destId="{23F94CA0-89E7-4857-99A0-2F5321790E41}" srcOrd="0" destOrd="0" presId="urn:microsoft.com/office/officeart/2005/8/layout/vList3"/>
    <dgm:cxn modelId="{4E77824C-1B90-4D11-9FAE-8AD7D97127CB}" type="presParOf" srcId="{E49483F7-B144-4533-9458-9710D50FDB57}" destId="{FCD9BFAF-E05D-4DEF-BD73-2BE55778AFB3}"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209C33-47FF-4AE9-AA62-CCEF06523455}"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n-US"/>
        </a:p>
      </dgm:t>
    </dgm:pt>
    <dgm:pt modelId="{0FA63497-5ADA-423F-87DE-73699A06D9CE}">
      <dgm:prSet phldrT="[Text]" custT="1"/>
      <dgm:spPr/>
      <dgm:t>
        <a:bodyPr/>
        <a:lstStyle/>
        <a:p>
          <a:r>
            <a:rPr lang="en-US" sz="2400" dirty="0" err="1">
              <a:latin typeface="Times New Roman" pitchFamily="18" charset="0"/>
              <a:cs typeface="Times New Roman" pitchFamily="18" charset="0"/>
            </a:rPr>
            <a:t>Chọn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phẩm</a:t>
          </a:r>
          <a:r>
            <a:rPr lang="en-US" sz="2400" dirty="0">
              <a:latin typeface="Times New Roman" pitchFamily="18" charset="0"/>
              <a:cs typeface="Times New Roman" pitchFamily="18" charset="0"/>
            </a:rPr>
            <a:t> an </a:t>
          </a:r>
          <a:r>
            <a:rPr lang="en-US" sz="2400" dirty="0" err="1">
              <a:latin typeface="Times New Roman" pitchFamily="18" charset="0"/>
              <a:cs typeface="Times New Roman" pitchFamily="18" charset="0"/>
            </a:rPr>
            <a:t>toàn</a:t>
          </a:r>
          <a:endParaRPr lang="en-US" sz="2400" dirty="0">
            <a:latin typeface="Times New Roman" pitchFamily="18" charset="0"/>
            <a:cs typeface="Times New Roman" pitchFamily="18" charset="0"/>
          </a:endParaRPr>
        </a:p>
      </dgm:t>
    </dgm:pt>
    <dgm:pt modelId="{59BFC5B2-B575-4145-AAEA-BA31716C5076}" type="parTrans" cxnId="{D5935374-42BD-41EB-8B21-325C8C267C10}">
      <dgm:prSet/>
      <dgm:spPr/>
      <dgm:t>
        <a:bodyPr/>
        <a:lstStyle/>
        <a:p>
          <a:endParaRPr lang="en-US"/>
        </a:p>
      </dgm:t>
    </dgm:pt>
    <dgm:pt modelId="{F87A2523-9BDB-4C9B-ABF5-CA19B6EFEECF}" type="sibTrans" cxnId="{D5935374-42BD-41EB-8B21-325C8C267C10}">
      <dgm:prSet/>
      <dgm:spPr/>
      <dgm:t>
        <a:bodyPr/>
        <a:lstStyle/>
        <a:p>
          <a:endParaRPr lang="en-US"/>
        </a:p>
      </dgm:t>
    </dgm:pt>
    <dgm:pt modelId="{CD7F6D54-B19F-44DB-A21C-3E4D0F40F3E3}">
      <dgm:prSet phldrT="[Text]" custT="1"/>
      <dgm:spPr/>
      <dgm:t>
        <a:bodyPr/>
        <a:lstStyle/>
        <a:p>
          <a:r>
            <a:rPr lang="en-US" sz="2400" dirty="0" err="1">
              <a:latin typeface="Times New Roman" pitchFamily="18" charset="0"/>
              <a:cs typeface="Times New Roman" pitchFamily="18" charset="0"/>
            </a:rPr>
            <a:t>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uống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sôi</a:t>
          </a:r>
          <a:endParaRPr lang="en-US" sz="2400" dirty="0">
            <a:latin typeface="Times New Roman" pitchFamily="18" charset="0"/>
            <a:cs typeface="Times New Roman" pitchFamily="18" charset="0"/>
          </a:endParaRPr>
        </a:p>
      </dgm:t>
    </dgm:pt>
    <dgm:pt modelId="{762F03C3-3BC9-4285-94C2-7D963DFABF7A}" type="parTrans" cxnId="{D27A85A6-24A3-4231-8A39-CFD2ADFA6B4E}">
      <dgm:prSet/>
      <dgm:spPr/>
      <dgm:t>
        <a:bodyPr/>
        <a:lstStyle/>
        <a:p>
          <a:endParaRPr lang="en-US"/>
        </a:p>
      </dgm:t>
    </dgm:pt>
    <dgm:pt modelId="{3EC31B1B-0326-4A7A-8604-4E8DBE331E6E}" type="sibTrans" cxnId="{D27A85A6-24A3-4231-8A39-CFD2ADFA6B4E}">
      <dgm:prSet/>
      <dgm:spPr/>
      <dgm:t>
        <a:bodyPr/>
        <a:lstStyle/>
        <a:p>
          <a:endParaRPr lang="en-US"/>
        </a:p>
      </dgm:t>
    </dgm:pt>
    <dgm:pt modelId="{F31B48B7-3BE0-4633-9B7C-120DD1222512}">
      <dgm:prSet phldrT="[Text]" custT="1"/>
      <dgm:spPr/>
      <dgm:t>
        <a:bodyPr/>
        <a:lstStyle/>
        <a:p>
          <a:r>
            <a:rPr lang="en-US" sz="2400" dirty="0" err="1">
              <a:latin typeface="Times New Roman" pitchFamily="18" charset="0"/>
              <a:cs typeface="Times New Roman" pitchFamily="18" charset="0"/>
            </a:rPr>
            <a:t>Rửa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chế</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luôn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sạch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ráo</a:t>
          </a:r>
          <a:endParaRPr lang="en-US" sz="2400" dirty="0">
            <a:latin typeface="Times New Roman" pitchFamily="18" charset="0"/>
            <a:cs typeface="Times New Roman" pitchFamily="18" charset="0"/>
          </a:endParaRPr>
        </a:p>
      </dgm:t>
    </dgm:pt>
    <dgm:pt modelId="{0BAE4952-C852-4769-9DA0-806C1251DC4E}" type="parTrans" cxnId="{0E7DE6C1-7073-497A-B8E8-79290EFED150}">
      <dgm:prSet/>
      <dgm:spPr/>
      <dgm:t>
        <a:bodyPr/>
        <a:lstStyle/>
        <a:p>
          <a:endParaRPr lang="en-US"/>
        </a:p>
      </dgm:t>
    </dgm:pt>
    <dgm:pt modelId="{B9FE1D34-0B30-49A2-BD88-583A87555C65}" type="sibTrans" cxnId="{0E7DE6C1-7073-497A-B8E8-79290EFED150}">
      <dgm:prSet/>
      <dgm:spPr/>
      <dgm:t>
        <a:bodyPr/>
        <a:lstStyle/>
        <a:p>
          <a:endParaRPr lang="en-US"/>
        </a:p>
      </dgm:t>
    </dgm:pt>
    <dgm:pt modelId="{82C16065-7ECE-45EB-9DFC-795306516108}">
      <dgm:prSet phldrT="[Text]" custT="1"/>
      <dgm:spPr/>
      <dgm:t>
        <a:bodyPr/>
        <a:lstStyle/>
        <a:p>
          <a:r>
            <a:rPr lang="en-US" sz="2400" dirty="0" err="1">
              <a:latin typeface="Times New Roman" pitchFamily="18" charset="0"/>
              <a:cs typeface="Times New Roman" pitchFamily="18" charset="0"/>
            </a:rPr>
            <a:t>Bảo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phẩm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đúng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cách</a:t>
          </a:r>
          <a:endParaRPr lang="en-US" sz="2400" dirty="0">
            <a:latin typeface="Times New Roman" pitchFamily="18" charset="0"/>
            <a:cs typeface="Times New Roman" pitchFamily="18" charset="0"/>
          </a:endParaRPr>
        </a:p>
      </dgm:t>
    </dgm:pt>
    <dgm:pt modelId="{494DA484-3A5E-4E15-BBC9-8BE781B9DF2F}" type="parTrans" cxnId="{5C9C433C-C1D2-4688-BEFB-1F841A66A445}">
      <dgm:prSet/>
      <dgm:spPr/>
      <dgm:t>
        <a:bodyPr/>
        <a:lstStyle/>
        <a:p>
          <a:endParaRPr lang="en-US"/>
        </a:p>
      </dgm:t>
    </dgm:pt>
    <dgm:pt modelId="{845455D5-EFBF-4970-ADE0-39B03B3C171E}" type="sibTrans" cxnId="{5C9C433C-C1D2-4688-BEFB-1F841A66A445}">
      <dgm:prSet/>
      <dgm:spPr/>
      <dgm:t>
        <a:bodyPr/>
        <a:lstStyle/>
        <a:p>
          <a:endParaRPr lang="en-US"/>
        </a:p>
      </dgm:t>
    </dgm:pt>
    <dgm:pt modelId="{A38C080D-B32E-4F89-BC74-517A82E4EB0A}" type="pres">
      <dgm:prSet presAssocID="{D4209C33-47FF-4AE9-AA62-CCEF06523455}" presName="matrix" presStyleCnt="0">
        <dgm:presLayoutVars>
          <dgm:chMax val="1"/>
          <dgm:dir/>
          <dgm:resizeHandles val="exact"/>
        </dgm:presLayoutVars>
      </dgm:prSet>
      <dgm:spPr/>
    </dgm:pt>
    <dgm:pt modelId="{0ECAF23A-09E6-4234-AF48-354DC8DB167A}" type="pres">
      <dgm:prSet presAssocID="{D4209C33-47FF-4AE9-AA62-CCEF06523455}" presName="diamond" presStyleLbl="bgShp" presStyleIdx="0" presStyleCnt="1"/>
      <dgm:spPr>
        <a:solidFill>
          <a:srgbClr val="92D050"/>
        </a:solidFill>
      </dgm:spPr>
    </dgm:pt>
    <dgm:pt modelId="{6F395C9B-159F-4C7A-8957-D5762B1FAF83}" type="pres">
      <dgm:prSet presAssocID="{D4209C33-47FF-4AE9-AA62-CCEF06523455}" presName="quad1" presStyleLbl="node1" presStyleIdx="0" presStyleCnt="4">
        <dgm:presLayoutVars>
          <dgm:chMax val="0"/>
          <dgm:chPref val="0"/>
          <dgm:bulletEnabled val="1"/>
        </dgm:presLayoutVars>
      </dgm:prSet>
      <dgm:spPr/>
    </dgm:pt>
    <dgm:pt modelId="{24E61804-5DB3-438F-9B53-64368F77FC85}" type="pres">
      <dgm:prSet presAssocID="{D4209C33-47FF-4AE9-AA62-CCEF06523455}" presName="quad2" presStyleLbl="node1" presStyleIdx="1" presStyleCnt="4">
        <dgm:presLayoutVars>
          <dgm:chMax val="0"/>
          <dgm:chPref val="0"/>
          <dgm:bulletEnabled val="1"/>
        </dgm:presLayoutVars>
      </dgm:prSet>
      <dgm:spPr/>
    </dgm:pt>
    <dgm:pt modelId="{D0B48175-73E9-40CC-9ED5-5189ED0E9574}" type="pres">
      <dgm:prSet presAssocID="{D4209C33-47FF-4AE9-AA62-CCEF06523455}" presName="quad3" presStyleLbl="node1" presStyleIdx="2" presStyleCnt="4">
        <dgm:presLayoutVars>
          <dgm:chMax val="0"/>
          <dgm:chPref val="0"/>
          <dgm:bulletEnabled val="1"/>
        </dgm:presLayoutVars>
      </dgm:prSet>
      <dgm:spPr/>
    </dgm:pt>
    <dgm:pt modelId="{B5B7E911-E574-4A66-BF22-8BB190D66A65}" type="pres">
      <dgm:prSet presAssocID="{D4209C33-47FF-4AE9-AA62-CCEF06523455}" presName="quad4" presStyleLbl="node1" presStyleIdx="3" presStyleCnt="4">
        <dgm:presLayoutVars>
          <dgm:chMax val="0"/>
          <dgm:chPref val="0"/>
          <dgm:bulletEnabled val="1"/>
        </dgm:presLayoutVars>
      </dgm:prSet>
      <dgm:spPr/>
    </dgm:pt>
  </dgm:ptLst>
  <dgm:cxnLst>
    <dgm:cxn modelId="{B5577F07-B86A-48E2-8910-1375C335ECC1}" type="presOf" srcId="{D4209C33-47FF-4AE9-AA62-CCEF06523455}" destId="{A38C080D-B32E-4F89-BC74-517A82E4EB0A}" srcOrd="0" destOrd="0" presId="urn:microsoft.com/office/officeart/2005/8/layout/matrix3"/>
    <dgm:cxn modelId="{9FAA792D-2CC6-43AA-B9EF-297AF5873A96}" type="presOf" srcId="{82C16065-7ECE-45EB-9DFC-795306516108}" destId="{B5B7E911-E574-4A66-BF22-8BB190D66A65}" srcOrd="0" destOrd="0" presId="urn:microsoft.com/office/officeart/2005/8/layout/matrix3"/>
    <dgm:cxn modelId="{5C9C433C-C1D2-4688-BEFB-1F841A66A445}" srcId="{D4209C33-47FF-4AE9-AA62-CCEF06523455}" destId="{82C16065-7ECE-45EB-9DFC-795306516108}" srcOrd="3" destOrd="0" parTransId="{494DA484-3A5E-4E15-BBC9-8BE781B9DF2F}" sibTransId="{845455D5-EFBF-4970-ADE0-39B03B3C171E}"/>
    <dgm:cxn modelId="{317B3A47-0E17-4A66-932D-62985AC4719F}" type="presOf" srcId="{CD7F6D54-B19F-44DB-A21C-3E4D0F40F3E3}" destId="{24E61804-5DB3-438F-9B53-64368F77FC85}" srcOrd="0" destOrd="0" presId="urn:microsoft.com/office/officeart/2005/8/layout/matrix3"/>
    <dgm:cxn modelId="{7BCC2F54-1A96-4643-8E4E-2FE5FD78BBDA}" type="presOf" srcId="{0FA63497-5ADA-423F-87DE-73699A06D9CE}" destId="{6F395C9B-159F-4C7A-8957-D5762B1FAF83}" srcOrd="0" destOrd="0" presId="urn:microsoft.com/office/officeart/2005/8/layout/matrix3"/>
    <dgm:cxn modelId="{D5935374-42BD-41EB-8B21-325C8C267C10}" srcId="{D4209C33-47FF-4AE9-AA62-CCEF06523455}" destId="{0FA63497-5ADA-423F-87DE-73699A06D9CE}" srcOrd="0" destOrd="0" parTransId="{59BFC5B2-B575-4145-AAEA-BA31716C5076}" sibTransId="{F87A2523-9BDB-4C9B-ABF5-CA19B6EFEECF}"/>
    <dgm:cxn modelId="{D27A85A6-24A3-4231-8A39-CFD2ADFA6B4E}" srcId="{D4209C33-47FF-4AE9-AA62-CCEF06523455}" destId="{CD7F6D54-B19F-44DB-A21C-3E4D0F40F3E3}" srcOrd="1" destOrd="0" parTransId="{762F03C3-3BC9-4285-94C2-7D963DFABF7A}" sibTransId="{3EC31B1B-0326-4A7A-8604-4E8DBE331E6E}"/>
    <dgm:cxn modelId="{0E7DE6C1-7073-497A-B8E8-79290EFED150}" srcId="{D4209C33-47FF-4AE9-AA62-CCEF06523455}" destId="{F31B48B7-3BE0-4633-9B7C-120DD1222512}" srcOrd="2" destOrd="0" parTransId="{0BAE4952-C852-4769-9DA0-806C1251DC4E}" sibTransId="{B9FE1D34-0B30-49A2-BD88-583A87555C65}"/>
    <dgm:cxn modelId="{450375D0-D22A-4519-A572-547F91950DC8}" type="presOf" srcId="{F31B48B7-3BE0-4633-9B7C-120DD1222512}" destId="{D0B48175-73E9-40CC-9ED5-5189ED0E9574}" srcOrd="0" destOrd="0" presId="urn:microsoft.com/office/officeart/2005/8/layout/matrix3"/>
    <dgm:cxn modelId="{F0B39852-4E9F-445E-976E-B317BF7CE19F}" type="presParOf" srcId="{A38C080D-B32E-4F89-BC74-517A82E4EB0A}" destId="{0ECAF23A-09E6-4234-AF48-354DC8DB167A}" srcOrd="0" destOrd="0" presId="urn:microsoft.com/office/officeart/2005/8/layout/matrix3"/>
    <dgm:cxn modelId="{5CD2A513-EEC2-4971-B481-2796FBD1FBA4}" type="presParOf" srcId="{A38C080D-B32E-4F89-BC74-517A82E4EB0A}" destId="{6F395C9B-159F-4C7A-8957-D5762B1FAF83}" srcOrd="1" destOrd="0" presId="urn:microsoft.com/office/officeart/2005/8/layout/matrix3"/>
    <dgm:cxn modelId="{04624B40-EBB5-48EE-B2C2-C3A8F587E2E4}" type="presParOf" srcId="{A38C080D-B32E-4F89-BC74-517A82E4EB0A}" destId="{24E61804-5DB3-438F-9B53-64368F77FC85}" srcOrd="2" destOrd="0" presId="urn:microsoft.com/office/officeart/2005/8/layout/matrix3"/>
    <dgm:cxn modelId="{51CF11BB-5ED0-4F42-833A-E52A1160384F}" type="presParOf" srcId="{A38C080D-B32E-4F89-BC74-517A82E4EB0A}" destId="{D0B48175-73E9-40CC-9ED5-5189ED0E9574}" srcOrd="3" destOrd="0" presId="urn:microsoft.com/office/officeart/2005/8/layout/matrix3"/>
    <dgm:cxn modelId="{3B603B37-B0FA-433A-8E49-9410116B0AE7}" type="presParOf" srcId="{A38C080D-B32E-4F89-BC74-517A82E4EB0A}" destId="{B5B7E911-E574-4A66-BF22-8BB190D66A65}"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579D43-23F7-43D8-8818-814520179949}">
      <dsp:nvSpPr>
        <dsp:cNvPr id="0" name=""/>
        <dsp:cNvSpPr/>
      </dsp:nvSpPr>
      <dsp:spPr>
        <a:xfrm rot="10800000">
          <a:off x="1870475" y="1167"/>
          <a:ext cx="5472684" cy="1968071"/>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67865" tIns="106680" rIns="199136" bIns="106680" numCol="1" spcCol="1270" anchor="ctr" anchorCtr="0">
          <a:noAutofit/>
        </a:bodyPr>
        <a:lstStyle/>
        <a:p>
          <a:pPr marL="0" lvl="0" indent="0" algn="ctr" defTabSz="1244600" rtl="0">
            <a:lnSpc>
              <a:spcPct val="90000"/>
            </a:lnSpc>
            <a:spcBef>
              <a:spcPct val="0"/>
            </a:spcBef>
            <a:spcAft>
              <a:spcPct val="35000"/>
            </a:spcAft>
            <a:buNone/>
          </a:pPr>
          <a:r>
            <a:rPr lang="en-US" sz="2800" kern="1200" dirty="0">
              <a:latin typeface="Times New Roman" pitchFamily="18" charset="0"/>
              <a:cs typeface="Times New Roman" pitchFamily="18" charset="0"/>
            </a:rPr>
            <a:t>♣ </a:t>
          </a:r>
          <a:r>
            <a:rPr lang="en-US" sz="2800" kern="1200" dirty="0" err="1">
              <a:latin typeface="Times New Roman" pitchFamily="18" charset="0"/>
              <a:cs typeface="Times New Roman" pitchFamily="18" charset="0"/>
            </a:rPr>
            <a:t>Chóng</a:t>
          </a:r>
          <a:r>
            <a:rPr lang="en-US" sz="2800" kern="1200" dirty="0">
              <a:latin typeface="Times New Roman" pitchFamily="18" charset="0"/>
              <a:cs typeface="Times New Roman" pitchFamily="18" charset="0"/>
            </a:rPr>
            <a:t> </a:t>
          </a:r>
          <a:r>
            <a:rPr lang="en-US" sz="2800" kern="1200" dirty="0" err="1">
              <a:latin typeface="Times New Roman" pitchFamily="18" charset="0"/>
              <a:cs typeface="Times New Roman" pitchFamily="18" charset="0"/>
            </a:rPr>
            <a:t>mặt</a:t>
          </a:r>
          <a:r>
            <a:rPr lang="en-US" sz="2800" kern="1200" dirty="0">
              <a:latin typeface="Times New Roman" pitchFamily="18" charset="0"/>
              <a:cs typeface="Times New Roman" pitchFamily="18" charset="0"/>
            </a:rPr>
            <a:t>, </a:t>
          </a:r>
          <a:r>
            <a:rPr lang="en-US" sz="2800" kern="1200" dirty="0" err="1">
              <a:latin typeface="Times New Roman" pitchFamily="18" charset="0"/>
              <a:cs typeface="Times New Roman" pitchFamily="18" charset="0"/>
            </a:rPr>
            <a:t>buồn</a:t>
          </a:r>
          <a:r>
            <a:rPr lang="en-US" sz="2800" kern="1200" dirty="0">
              <a:latin typeface="Times New Roman" pitchFamily="18" charset="0"/>
              <a:cs typeface="Times New Roman" pitchFamily="18" charset="0"/>
            </a:rPr>
            <a:t> </a:t>
          </a:r>
          <a:r>
            <a:rPr lang="en-US" sz="2800" kern="1200" dirty="0" err="1">
              <a:latin typeface="Times New Roman" pitchFamily="18" charset="0"/>
              <a:cs typeface="Times New Roman" pitchFamily="18" charset="0"/>
            </a:rPr>
            <a:t>nôn</a:t>
          </a:r>
          <a:r>
            <a:rPr lang="en-US" sz="2800" kern="1200" dirty="0">
              <a:latin typeface="Times New Roman" pitchFamily="18" charset="0"/>
              <a:cs typeface="Times New Roman" pitchFamily="18" charset="0"/>
            </a:rPr>
            <a:t>, </a:t>
          </a:r>
          <a:r>
            <a:rPr lang="en-US" sz="2800" kern="1200" dirty="0" err="1">
              <a:latin typeface="Times New Roman" pitchFamily="18" charset="0"/>
              <a:cs typeface="Times New Roman" pitchFamily="18" charset="0"/>
            </a:rPr>
            <a:t>ói</a:t>
          </a:r>
          <a:r>
            <a:rPr lang="en-US" sz="2800" kern="1200" dirty="0">
              <a:latin typeface="Times New Roman" pitchFamily="18" charset="0"/>
              <a:cs typeface="Times New Roman" pitchFamily="18" charset="0"/>
            </a:rPr>
            <a:t>, </a:t>
          </a:r>
          <a:r>
            <a:rPr lang="en-US" sz="2800" kern="1200" dirty="0" err="1">
              <a:latin typeface="Times New Roman" pitchFamily="18" charset="0"/>
              <a:cs typeface="Times New Roman" pitchFamily="18" charset="0"/>
            </a:rPr>
            <a:t>đau</a:t>
          </a:r>
          <a:r>
            <a:rPr lang="en-US" sz="2800" kern="1200" dirty="0">
              <a:latin typeface="Times New Roman" pitchFamily="18" charset="0"/>
              <a:cs typeface="Times New Roman" pitchFamily="18" charset="0"/>
            </a:rPr>
            <a:t> </a:t>
          </a:r>
          <a:r>
            <a:rPr lang="en-US" sz="2800" kern="1200" dirty="0" err="1">
              <a:latin typeface="Times New Roman" pitchFamily="18" charset="0"/>
              <a:cs typeface="Times New Roman" pitchFamily="18" charset="0"/>
            </a:rPr>
            <a:t>bụng</a:t>
          </a:r>
          <a:r>
            <a:rPr lang="en-US" sz="2800" kern="1200" dirty="0">
              <a:latin typeface="Times New Roman" pitchFamily="18" charset="0"/>
              <a:cs typeface="Times New Roman" pitchFamily="18" charset="0"/>
            </a:rPr>
            <a:t> </a:t>
          </a:r>
          <a:r>
            <a:rPr lang="en-US" sz="2800" kern="1200" dirty="0" err="1">
              <a:latin typeface="Times New Roman" pitchFamily="18" charset="0"/>
              <a:cs typeface="Times New Roman" pitchFamily="18" charset="0"/>
            </a:rPr>
            <a:t>và</a:t>
          </a:r>
          <a:r>
            <a:rPr lang="en-US" sz="2800" kern="1200" dirty="0">
              <a:latin typeface="Times New Roman" pitchFamily="18" charset="0"/>
              <a:cs typeface="Times New Roman" pitchFamily="18" charset="0"/>
            </a:rPr>
            <a:t> </a:t>
          </a:r>
          <a:r>
            <a:rPr lang="en-US" sz="2800" kern="1200" dirty="0" err="1">
              <a:latin typeface="Times New Roman" pitchFamily="18" charset="0"/>
              <a:cs typeface="Times New Roman" pitchFamily="18" charset="0"/>
            </a:rPr>
            <a:t>tiêu</a:t>
          </a:r>
          <a:r>
            <a:rPr lang="en-US" sz="2800" kern="1200" dirty="0">
              <a:latin typeface="Times New Roman" pitchFamily="18" charset="0"/>
              <a:cs typeface="Times New Roman" pitchFamily="18" charset="0"/>
            </a:rPr>
            <a:t> </a:t>
          </a:r>
          <a:r>
            <a:rPr lang="en-US" sz="2800" kern="1200" dirty="0" err="1">
              <a:latin typeface="Times New Roman" pitchFamily="18" charset="0"/>
              <a:cs typeface="Times New Roman" pitchFamily="18" charset="0"/>
            </a:rPr>
            <a:t>chảy</a:t>
          </a:r>
          <a:r>
            <a:rPr lang="en-US" sz="2800" kern="1200" dirty="0">
              <a:latin typeface="Times New Roman" pitchFamily="18" charset="0"/>
              <a:cs typeface="Times New Roman" pitchFamily="18" charset="0"/>
            </a:rPr>
            <a:t>.</a:t>
          </a:r>
        </a:p>
      </dsp:txBody>
      <dsp:txXfrm rot="10800000">
        <a:off x="2362493" y="1167"/>
        <a:ext cx="4980666" cy="1968071"/>
      </dsp:txXfrm>
    </dsp:sp>
    <dsp:sp modelId="{75576D43-4CC9-4B66-BB82-8234D06F8402}">
      <dsp:nvSpPr>
        <dsp:cNvPr id="0" name=""/>
        <dsp:cNvSpPr/>
      </dsp:nvSpPr>
      <dsp:spPr>
        <a:xfrm>
          <a:off x="838202" y="0"/>
          <a:ext cx="1968071" cy="1968071"/>
        </a:xfrm>
        <a:prstGeom prst="ellipse">
          <a:avLst/>
        </a:prstGeom>
        <a:blipFill rotWithShape="1">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D9BFAF-E05D-4DEF-BD73-2BE55778AFB3}">
      <dsp:nvSpPr>
        <dsp:cNvPr id="0" name=""/>
        <dsp:cNvSpPr/>
      </dsp:nvSpPr>
      <dsp:spPr>
        <a:xfrm rot="10800000">
          <a:off x="1870475" y="2556723"/>
          <a:ext cx="5472684" cy="1968071"/>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67865" tIns="95250" rIns="177800" bIns="95250" numCol="1" spcCol="1270" anchor="ctr" anchorCtr="0">
          <a:noAutofit/>
        </a:bodyPr>
        <a:lstStyle/>
        <a:p>
          <a:pPr marL="0" lvl="0" indent="0" algn="ctr" defTabSz="1111250" rtl="0">
            <a:lnSpc>
              <a:spcPct val="90000"/>
            </a:lnSpc>
            <a:spcBef>
              <a:spcPct val="0"/>
            </a:spcBef>
            <a:spcAft>
              <a:spcPct val="35000"/>
            </a:spcAft>
            <a:buNone/>
          </a:pPr>
          <a:r>
            <a:rPr lang="en-US" sz="2500" kern="1200">
              <a:latin typeface="Times New Roman" pitchFamily="18" charset="0"/>
              <a:cs typeface="Times New Roman" pitchFamily="18" charset="0"/>
            </a:rPr>
            <a:t>♣ Dấu hiệu nặng như khó thở, mệt, vã mồ hôi, da xanh tái, co giật, sốt cao lạnh run sau ăn 30 phút hoặc vài giờ, có khi vài ngày tùy nguyên nhân.</a:t>
          </a:r>
        </a:p>
      </dsp:txBody>
      <dsp:txXfrm rot="10800000">
        <a:off x="2362493" y="2556723"/>
        <a:ext cx="4980666" cy="1968071"/>
      </dsp:txXfrm>
    </dsp:sp>
    <dsp:sp modelId="{23F94CA0-89E7-4857-99A0-2F5321790E41}">
      <dsp:nvSpPr>
        <dsp:cNvPr id="0" name=""/>
        <dsp:cNvSpPr/>
      </dsp:nvSpPr>
      <dsp:spPr>
        <a:xfrm>
          <a:off x="886440" y="2556723"/>
          <a:ext cx="1968071" cy="1968071"/>
        </a:xfrm>
        <a:prstGeom prst="ellipse">
          <a:avLst/>
        </a:prstGeom>
        <a:blipFill rotWithShape="1">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AF23A-09E6-4234-AF48-354DC8DB167A}">
      <dsp:nvSpPr>
        <dsp:cNvPr id="0" name=""/>
        <dsp:cNvSpPr/>
      </dsp:nvSpPr>
      <dsp:spPr>
        <a:xfrm>
          <a:off x="1600200" y="0"/>
          <a:ext cx="5029199" cy="5029199"/>
        </a:xfrm>
        <a:prstGeom prst="diamond">
          <a:avLst/>
        </a:prstGeom>
        <a:solidFill>
          <a:srgbClr val="92D050"/>
        </a:solidFill>
        <a:ln>
          <a:noFill/>
        </a:ln>
        <a:effectLst/>
      </dsp:spPr>
      <dsp:style>
        <a:lnRef idx="0">
          <a:scrgbClr r="0" g="0" b="0"/>
        </a:lnRef>
        <a:fillRef idx="1">
          <a:scrgbClr r="0" g="0" b="0"/>
        </a:fillRef>
        <a:effectRef idx="0">
          <a:scrgbClr r="0" g="0" b="0"/>
        </a:effectRef>
        <a:fontRef idx="minor"/>
      </dsp:style>
    </dsp:sp>
    <dsp:sp modelId="{6F395C9B-159F-4C7A-8957-D5762B1FAF83}">
      <dsp:nvSpPr>
        <dsp:cNvPr id="0" name=""/>
        <dsp:cNvSpPr/>
      </dsp:nvSpPr>
      <dsp:spPr>
        <a:xfrm>
          <a:off x="2077974" y="477773"/>
          <a:ext cx="1961388" cy="19613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err="1">
              <a:latin typeface="Times New Roman" pitchFamily="18" charset="0"/>
              <a:cs typeface="Times New Roman" pitchFamily="18" charset="0"/>
            </a:rPr>
            <a:t>Chọn</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thực</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phẩm</a:t>
          </a:r>
          <a:r>
            <a:rPr lang="en-US" sz="2400" kern="1200" dirty="0">
              <a:latin typeface="Times New Roman" pitchFamily="18" charset="0"/>
              <a:cs typeface="Times New Roman" pitchFamily="18" charset="0"/>
            </a:rPr>
            <a:t> an </a:t>
          </a:r>
          <a:r>
            <a:rPr lang="en-US" sz="2400" kern="1200" dirty="0" err="1">
              <a:latin typeface="Times New Roman" pitchFamily="18" charset="0"/>
              <a:cs typeface="Times New Roman" pitchFamily="18" charset="0"/>
            </a:rPr>
            <a:t>toàn</a:t>
          </a:r>
          <a:endParaRPr lang="en-US" sz="2400" kern="1200" dirty="0">
            <a:latin typeface="Times New Roman" pitchFamily="18" charset="0"/>
            <a:cs typeface="Times New Roman" pitchFamily="18" charset="0"/>
          </a:endParaRPr>
        </a:p>
      </dsp:txBody>
      <dsp:txXfrm>
        <a:off x="2173721" y="573520"/>
        <a:ext cx="1769894" cy="1769894"/>
      </dsp:txXfrm>
    </dsp:sp>
    <dsp:sp modelId="{24E61804-5DB3-438F-9B53-64368F77FC85}">
      <dsp:nvSpPr>
        <dsp:cNvPr id="0" name=""/>
        <dsp:cNvSpPr/>
      </dsp:nvSpPr>
      <dsp:spPr>
        <a:xfrm>
          <a:off x="4190238" y="477773"/>
          <a:ext cx="1961388" cy="19613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err="1">
              <a:latin typeface="Times New Roman" pitchFamily="18" charset="0"/>
              <a:cs typeface="Times New Roman" pitchFamily="18" charset="0"/>
            </a:rPr>
            <a:t>Ăn</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chín</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uống</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sôi</a:t>
          </a:r>
          <a:endParaRPr lang="en-US" sz="2400" kern="1200" dirty="0">
            <a:latin typeface="Times New Roman" pitchFamily="18" charset="0"/>
            <a:cs typeface="Times New Roman" pitchFamily="18" charset="0"/>
          </a:endParaRPr>
        </a:p>
      </dsp:txBody>
      <dsp:txXfrm>
        <a:off x="4285985" y="573520"/>
        <a:ext cx="1769894" cy="1769894"/>
      </dsp:txXfrm>
    </dsp:sp>
    <dsp:sp modelId="{D0B48175-73E9-40CC-9ED5-5189ED0E9574}">
      <dsp:nvSpPr>
        <dsp:cNvPr id="0" name=""/>
        <dsp:cNvSpPr/>
      </dsp:nvSpPr>
      <dsp:spPr>
        <a:xfrm>
          <a:off x="2077974" y="2590038"/>
          <a:ext cx="1961388" cy="19613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err="1">
              <a:latin typeface="Times New Roman" pitchFamily="18" charset="0"/>
              <a:cs typeface="Times New Roman" pitchFamily="18" charset="0"/>
            </a:rPr>
            <a:t>Rửa</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tay</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và</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giữ</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dụng</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cụ</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chế</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biến</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phải</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luôn</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sạch</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và</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khô</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ráo</a:t>
          </a:r>
          <a:endParaRPr lang="en-US" sz="2400" kern="1200" dirty="0">
            <a:latin typeface="Times New Roman" pitchFamily="18" charset="0"/>
            <a:cs typeface="Times New Roman" pitchFamily="18" charset="0"/>
          </a:endParaRPr>
        </a:p>
      </dsp:txBody>
      <dsp:txXfrm>
        <a:off x="2173721" y="2685785"/>
        <a:ext cx="1769894" cy="1769894"/>
      </dsp:txXfrm>
    </dsp:sp>
    <dsp:sp modelId="{B5B7E911-E574-4A66-BF22-8BB190D66A65}">
      <dsp:nvSpPr>
        <dsp:cNvPr id="0" name=""/>
        <dsp:cNvSpPr/>
      </dsp:nvSpPr>
      <dsp:spPr>
        <a:xfrm>
          <a:off x="4190238" y="2590038"/>
          <a:ext cx="1961388" cy="19613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err="1">
              <a:latin typeface="Times New Roman" pitchFamily="18" charset="0"/>
              <a:cs typeface="Times New Roman" pitchFamily="18" charset="0"/>
            </a:rPr>
            <a:t>Bảo</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quản</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thực</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phẩm</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đúng</a:t>
          </a:r>
          <a:r>
            <a:rPr lang="en-US" sz="2400" kern="1200" dirty="0">
              <a:latin typeface="Times New Roman" pitchFamily="18" charset="0"/>
              <a:cs typeface="Times New Roman" pitchFamily="18" charset="0"/>
            </a:rPr>
            <a:t> </a:t>
          </a:r>
          <a:r>
            <a:rPr lang="en-US" sz="2400" kern="1200" dirty="0" err="1">
              <a:latin typeface="Times New Roman" pitchFamily="18" charset="0"/>
              <a:cs typeface="Times New Roman" pitchFamily="18" charset="0"/>
            </a:rPr>
            <a:t>cách</a:t>
          </a:r>
          <a:endParaRPr lang="en-US" sz="2400" kern="1200" dirty="0">
            <a:latin typeface="Times New Roman" pitchFamily="18" charset="0"/>
            <a:cs typeface="Times New Roman" pitchFamily="18" charset="0"/>
          </a:endParaRPr>
        </a:p>
      </dsp:txBody>
      <dsp:txXfrm>
        <a:off x="4285985" y="2685785"/>
        <a:ext cx="1769894" cy="1769894"/>
      </dsp:txXfrm>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cs typeface="Arial" charset="0"/>
              </a:defRPr>
            </a:lvl1pPr>
          </a:lstStyle>
          <a:p>
            <a:pPr>
              <a:defRPr/>
            </a:pPr>
            <a:endParaRPr lang="en-US"/>
          </a:p>
        </p:txBody>
      </p:sp>
      <p:sp>
        <p:nvSpPr>
          <p:cNvPr id="3" name="Date Placeholder 2"/>
          <p:cNvSpPr>
            <a:spLocks noGrp="1"/>
          </p:cNvSpPr>
          <p:nvPr>
            <p:ph type="dt" idx="1"/>
          </p:nvPr>
        </p:nvSpPr>
        <p:spPr>
          <a:xfrm>
            <a:off x="3884613" y="0"/>
            <a:ext cx="2971800" cy="497284"/>
          </a:xfrm>
          <a:prstGeom prst="rect">
            <a:avLst/>
          </a:prstGeom>
        </p:spPr>
        <p:txBody>
          <a:bodyPr vert="horz" lIns="91440" tIns="45720" rIns="91440" bIns="45720" rtlCol="0"/>
          <a:lstStyle>
            <a:lvl1pPr algn="r">
              <a:defRPr sz="1200">
                <a:cs typeface="Arial" charset="0"/>
              </a:defRPr>
            </a:lvl1pPr>
          </a:lstStyle>
          <a:p>
            <a:pPr>
              <a:defRPr/>
            </a:pPr>
            <a:fld id="{4CD4AEF5-6BA5-4FE0-B5AA-1395B6DB169A}" type="datetimeFigureOut">
              <a:rPr lang="en-US"/>
              <a:pPr>
                <a:defRPr/>
              </a:pPr>
              <a:t>2/11/2025</a:t>
            </a:fld>
            <a:endParaRPr lang="en-US"/>
          </a:p>
        </p:txBody>
      </p:sp>
      <p:sp>
        <p:nvSpPr>
          <p:cNvPr id="4" name="Slide Image Placeholder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724202"/>
            <a:ext cx="5486400" cy="447556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46678"/>
            <a:ext cx="2971800" cy="497284"/>
          </a:xfrm>
          <a:prstGeom prst="rect">
            <a:avLst/>
          </a:prstGeom>
        </p:spPr>
        <p:txBody>
          <a:bodyPr vert="horz" lIns="91440" tIns="45720" rIns="91440" bIns="45720" rtlCol="0" anchor="b"/>
          <a:lstStyle>
            <a:lvl1pPr algn="l">
              <a:defRPr sz="1200">
                <a:cs typeface="Arial" charset="0"/>
              </a:defRPr>
            </a:lvl1pPr>
          </a:lstStyle>
          <a:p>
            <a:pPr>
              <a:defRPr/>
            </a:pPr>
            <a:endParaRPr lang="en-US"/>
          </a:p>
        </p:txBody>
      </p:sp>
      <p:sp>
        <p:nvSpPr>
          <p:cNvPr id="7" name="Slide Number Placeholder 6"/>
          <p:cNvSpPr>
            <a:spLocks noGrp="1"/>
          </p:cNvSpPr>
          <p:nvPr>
            <p:ph type="sldNum" sz="quarter" idx="5"/>
          </p:nvPr>
        </p:nvSpPr>
        <p:spPr>
          <a:xfrm>
            <a:off x="3884613" y="9446678"/>
            <a:ext cx="2971800" cy="497284"/>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26C28941-2101-4A62-94DD-51421A4382A3}" type="slidenum">
              <a:rPr lang="en-US"/>
              <a:pPr/>
              <a:t>‹#›</a:t>
            </a:fld>
            <a:endParaRPr lang="en-US"/>
          </a:p>
        </p:txBody>
      </p:sp>
    </p:spTree>
    <p:extLst>
      <p:ext uri="{BB962C8B-B14F-4D97-AF65-F5344CB8AC3E}">
        <p14:creationId xmlns:p14="http://schemas.microsoft.com/office/powerpoint/2010/main" val="37704198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8723BC4A-603B-476F-99FA-B260035E29FA}" type="datetimeFigureOut">
              <a:rPr lang="en-US"/>
              <a:pPr>
                <a:defRPr/>
              </a:pPr>
              <a:t>2/11/2025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306577F-A824-45B4-8DA9-9EFFE0344B59}" type="slidenum">
              <a:rPr lang="en-US"/>
              <a:pPr/>
              <a:t>‹#›</a:t>
            </a:fld>
            <a:endParaRPr lang="en-US"/>
          </a:p>
        </p:txBody>
      </p:sp>
    </p:spTree>
    <p:extLst>
      <p:ext uri="{BB962C8B-B14F-4D97-AF65-F5344CB8AC3E}">
        <p14:creationId xmlns:p14="http://schemas.microsoft.com/office/powerpoint/2010/main" val="721429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A312306-7AAF-4332-9F5B-F928C87AB2B0}" type="datetimeFigureOut">
              <a:rPr lang="en-US"/>
              <a:pPr>
                <a:defRPr/>
              </a:pPr>
              <a:t>2/11/2025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7903070-06BF-4428-81DF-06E7137B5B4D}" type="slidenum">
              <a:rPr lang="en-US"/>
              <a:pPr/>
              <a:t>‹#›</a:t>
            </a:fld>
            <a:endParaRPr lang="en-US"/>
          </a:p>
        </p:txBody>
      </p:sp>
    </p:spTree>
    <p:extLst>
      <p:ext uri="{BB962C8B-B14F-4D97-AF65-F5344CB8AC3E}">
        <p14:creationId xmlns:p14="http://schemas.microsoft.com/office/powerpoint/2010/main" val="933387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7D92C6E-8D60-4D26-A290-EDEDA8B05F03}" type="datetimeFigureOut">
              <a:rPr lang="en-US"/>
              <a:pPr>
                <a:defRPr/>
              </a:pPr>
              <a:t>2/11/2025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13C2123-9ECE-45B7-93AA-CE731588A0C0}" type="slidenum">
              <a:rPr lang="en-US"/>
              <a:pPr/>
              <a:t>‹#›</a:t>
            </a:fld>
            <a:endParaRPr lang="en-US"/>
          </a:p>
        </p:txBody>
      </p:sp>
    </p:spTree>
    <p:extLst>
      <p:ext uri="{BB962C8B-B14F-4D97-AF65-F5344CB8AC3E}">
        <p14:creationId xmlns:p14="http://schemas.microsoft.com/office/powerpoint/2010/main" val="3291199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4F78BEE-D4B5-4FC9-BEF8-C8D5EC003592}" type="datetimeFigureOut">
              <a:rPr lang="en-US"/>
              <a:pPr>
                <a:defRPr/>
              </a:pPr>
              <a:t>2/11/2025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289BF5D-007D-41B5-9184-67E6D2534EB5}" type="slidenum">
              <a:rPr lang="en-US"/>
              <a:pPr/>
              <a:t>‹#›</a:t>
            </a:fld>
            <a:endParaRPr lang="en-US"/>
          </a:p>
        </p:txBody>
      </p:sp>
    </p:spTree>
    <p:extLst>
      <p:ext uri="{BB962C8B-B14F-4D97-AF65-F5344CB8AC3E}">
        <p14:creationId xmlns:p14="http://schemas.microsoft.com/office/powerpoint/2010/main" val="855696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BDC89799-18F0-4446-A619-3467E2BBBF6C}" type="datetimeFigureOut">
              <a:rPr lang="en-US"/>
              <a:pPr>
                <a:defRPr/>
              </a:pPr>
              <a:t>2/11/2025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56F89FE-01E8-43BE-B577-4681CCF53654}" type="slidenum">
              <a:rPr lang="en-US"/>
              <a:pPr/>
              <a:t>‹#›</a:t>
            </a:fld>
            <a:endParaRPr lang="en-US"/>
          </a:p>
        </p:txBody>
      </p:sp>
    </p:spTree>
    <p:extLst>
      <p:ext uri="{BB962C8B-B14F-4D97-AF65-F5344CB8AC3E}">
        <p14:creationId xmlns:p14="http://schemas.microsoft.com/office/powerpoint/2010/main" val="527483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567A88ED-A63A-4956-93A3-8299C1D07AAF}" type="datetimeFigureOut">
              <a:rPr lang="en-US"/>
              <a:pPr>
                <a:defRPr/>
              </a:pPr>
              <a:t>2/11/2025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F254E87-6769-40E2-8E24-620F005A8C2C}" type="slidenum">
              <a:rPr lang="en-US"/>
              <a:pPr/>
              <a:t>‹#›</a:t>
            </a:fld>
            <a:endParaRPr lang="en-US"/>
          </a:p>
        </p:txBody>
      </p:sp>
    </p:spTree>
    <p:extLst>
      <p:ext uri="{BB962C8B-B14F-4D97-AF65-F5344CB8AC3E}">
        <p14:creationId xmlns:p14="http://schemas.microsoft.com/office/powerpoint/2010/main" val="45155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02F7F89F-4B2D-420F-9D15-BD6F68F92ADD}" type="datetimeFigureOut">
              <a:rPr lang="en-US"/>
              <a:pPr>
                <a:defRPr/>
              </a:pPr>
              <a:t>2/11/2025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9F42A1DF-B63E-4603-8852-8C9DA00D5433}" type="slidenum">
              <a:rPr lang="en-US"/>
              <a:pPr/>
              <a:t>‹#›</a:t>
            </a:fld>
            <a:endParaRPr lang="en-US"/>
          </a:p>
        </p:txBody>
      </p:sp>
    </p:spTree>
    <p:extLst>
      <p:ext uri="{BB962C8B-B14F-4D97-AF65-F5344CB8AC3E}">
        <p14:creationId xmlns:p14="http://schemas.microsoft.com/office/powerpoint/2010/main" val="2531004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ADFCC380-9DF1-4238-93B1-11A82BA7594F}" type="datetimeFigureOut">
              <a:rPr lang="en-US"/>
              <a:pPr>
                <a:defRPr/>
              </a:pPr>
              <a:t>2/11/2025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CF05520C-5DDE-439E-A13A-053CBAEF407C}" type="slidenum">
              <a:rPr lang="en-US"/>
              <a:pPr/>
              <a:t>‹#›</a:t>
            </a:fld>
            <a:endParaRPr lang="en-US"/>
          </a:p>
        </p:txBody>
      </p:sp>
    </p:spTree>
    <p:extLst>
      <p:ext uri="{BB962C8B-B14F-4D97-AF65-F5344CB8AC3E}">
        <p14:creationId xmlns:p14="http://schemas.microsoft.com/office/powerpoint/2010/main" val="3252663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E02C0AF-605E-46AE-A6AA-36CE38358C1C}" type="datetimeFigureOut">
              <a:rPr lang="en-US"/>
              <a:pPr>
                <a:defRPr/>
              </a:pPr>
              <a:t>2/11/2025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5756DDC7-498C-43D7-9411-BF9275EBEE9F}" type="slidenum">
              <a:rPr lang="en-US"/>
              <a:pPr/>
              <a:t>‹#›</a:t>
            </a:fld>
            <a:endParaRPr lang="en-US"/>
          </a:p>
        </p:txBody>
      </p:sp>
    </p:spTree>
    <p:extLst>
      <p:ext uri="{BB962C8B-B14F-4D97-AF65-F5344CB8AC3E}">
        <p14:creationId xmlns:p14="http://schemas.microsoft.com/office/powerpoint/2010/main" val="2039849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90BEBB9-31F0-4BCC-B146-FE44C6CE8C59}" type="datetimeFigureOut">
              <a:rPr lang="en-US"/>
              <a:pPr>
                <a:defRPr/>
              </a:pPr>
              <a:t>2/11/2025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4C15D54-DD2D-4DB9-BB8C-92E175EECE1B}" type="slidenum">
              <a:rPr lang="en-US"/>
              <a:pPr/>
              <a:t>‹#›</a:t>
            </a:fld>
            <a:endParaRPr lang="en-US"/>
          </a:p>
        </p:txBody>
      </p:sp>
    </p:spTree>
    <p:extLst>
      <p:ext uri="{BB962C8B-B14F-4D97-AF65-F5344CB8AC3E}">
        <p14:creationId xmlns:p14="http://schemas.microsoft.com/office/powerpoint/2010/main" val="2010490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0D958D6-E543-44BA-B228-459A2CF649E0}" type="datetimeFigureOut">
              <a:rPr lang="en-US"/>
              <a:pPr>
                <a:defRPr/>
              </a:pPr>
              <a:t>2/11/2025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2E0BE9C7-AF15-42A6-A17B-5718A120C968}" type="slidenum">
              <a:rPr lang="en-US"/>
              <a:pPr/>
              <a:t>‹#›</a:t>
            </a:fld>
            <a:endParaRPr lang="en-US"/>
          </a:p>
        </p:txBody>
      </p:sp>
    </p:spTree>
    <p:extLst>
      <p:ext uri="{BB962C8B-B14F-4D97-AF65-F5344CB8AC3E}">
        <p14:creationId xmlns:p14="http://schemas.microsoft.com/office/powerpoint/2010/main" val="2483198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DD0362F-CF7D-4F74-A761-31B1DC7F0C73}" type="datetimeFigureOut">
              <a:rPr lang="en-US"/>
              <a:pPr>
                <a:defRPr/>
              </a:pPr>
              <a:t>2/11/2025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C4D660D3-4D29-423F-8726-7A5FBA123D7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ải hình nền powerpoint đơn giản tinh tế - Top 300 hình đẹp">
            <a:extLst>
              <a:ext uri="{FF2B5EF4-FFF2-40B4-BE49-F238E27FC236}">
                <a16:creationId xmlns:a16="http://schemas.microsoft.com/office/drawing/2014/main" id="{5A27A9AB-B4EC-5FF0-DCAD-D5DE031713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381000" y="1624151"/>
            <a:ext cx="10744200" cy="3124200"/>
          </a:xfrm>
        </p:spPr>
        <p:txBody>
          <a:bodyPr rtlCol="0">
            <a:normAutofit/>
          </a:bodyPr>
          <a:lstStyle/>
          <a:p>
            <a:pPr fontAlgn="auto">
              <a:spcAft>
                <a:spcPts val="0"/>
              </a:spcAft>
              <a:defRPr/>
            </a:pPr>
            <a:br>
              <a:rPr lang="en-US" sz="1400" b="1" dirty="0">
                <a:solidFill>
                  <a:srgbClr val="FF0000"/>
                </a:solidFill>
              </a:rPr>
            </a:br>
            <a:r>
              <a:rPr lang="en-US" sz="3600" b="1" dirty="0">
                <a:solidFill>
                  <a:srgbClr val="FF0000"/>
                </a:solidFill>
                <a:latin typeface="Times New Roman" pitchFamily="18" charset="0"/>
                <a:cs typeface="Times New Roman" pitchFamily="18" charset="0"/>
              </a:rPr>
              <a:t>TUYÊN TRUYỀN PHÒNG CHỐNG </a:t>
            </a:r>
            <a:br>
              <a:rPr lang="en-US" sz="3600" b="1" dirty="0">
                <a:solidFill>
                  <a:srgbClr val="FF0000"/>
                </a:solidFill>
                <a:latin typeface="Times New Roman" pitchFamily="18" charset="0"/>
                <a:cs typeface="Times New Roman" pitchFamily="18" charset="0"/>
              </a:rPr>
            </a:br>
            <a:r>
              <a:rPr lang="en-US" sz="3600" b="1" dirty="0">
                <a:solidFill>
                  <a:srgbClr val="FF0000"/>
                </a:solidFill>
                <a:latin typeface="Times New Roman" pitchFamily="18" charset="0"/>
                <a:cs typeface="Times New Roman" pitchFamily="18" charset="0"/>
              </a:rPr>
              <a:t>NGỘ ĐỘC THỰC PHẨM NGÀY TẾT</a:t>
            </a:r>
            <a:endParaRPr lang="en-US" sz="4000" b="1" dirty="0">
              <a:solidFill>
                <a:srgbClr val="FF0000"/>
              </a:solidFill>
              <a:latin typeface="Times New Roman" pitchFamily="18" charset="0"/>
              <a:cs typeface="Times New Roman" pitchFamily="18" charset="0"/>
            </a:endParaRPr>
          </a:p>
        </p:txBody>
      </p:sp>
      <p:sp>
        <p:nvSpPr>
          <p:cNvPr id="2052" name="TextBox 4"/>
          <p:cNvSpPr txBox="1">
            <a:spLocks noChangeArrowheads="1"/>
          </p:cNvSpPr>
          <p:nvPr/>
        </p:nvSpPr>
        <p:spPr bwMode="auto">
          <a:xfrm>
            <a:off x="2057400" y="209371"/>
            <a:ext cx="48006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br>
              <a:rPr lang="en-US" b="1" dirty="0"/>
            </a:br>
            <a:r>
              <a:rPr lang="en-US" b="1" dirty="0">
                <a:solidFill>
                  <a:srgbClr val="002060"/>
                </a:solidFill>
                <a:latin typeface="Times New Roman" pitchFamily="18" charset="0"/>
                <a:cs typeface="Times New Roman" pitchFamily="18" charset="0"/>
              </a:rPr>
              <a:t>ỦY BAN NHÂN DÂN QUẬN GÒ VẤP</a:t>
            </a:r>
          </a:p>
          <a:p>
            <a:pPr algn="ctr" eaLnBrk="1" hangingPunct="1"/>
            <a:r>
              <a:rPr lang="en-US" b="1" dirty="0">
                <a:solidFill>
                  <a:srgbClr val="002060"/>
                </a:solidFill>
                <a:latin typeface="Times New Roman" pitchFamily="18" charset="0"/>
                <a:cs typeface="Times New Roman" pitchFamily="18" charset="0"/>
              </a:rPr>
              <a:t>TRƯỜNG MẦM NON HOA PHƯỢNG ĐỎ</a:t>
            </a:r>
          </a:p>
          <a:p>
            <a:pPr algn="ctr" eaLnBrk="1" hangingPunct="1"/>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ải hình nền powerpoint đơn giản tinh tế - Top 300 hình đẹp">
            <a:extLst>
              <a:ext uri="{FF2B5EF4-FFF2-40B4-BE49-F238E27FC236}">
                <a16:creationId xmlns:a16="http://schemas.microsoft.com/office/drawing/2014/main" id="{47DC01E2-6834-5633-872F-C880EEB33A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Content Placeholder 4"/>
          <p:cNvGraphicFramePr>
            <a:graphicFrameLocks noGrp="1"/>
          </p:cNvGraphicFramePr>
          <p:nvPr>
            <p:ph idx="1"/>
            <p:extLst>
              <p:ext uri="{D42A27DB-BD31-4B8C-83A1-F6EECF244321}">
                <p14:modId xmlns:p14="http://schemas.microsoft.com/office/powerpoint/2010/main" val="942205004"/>
              </p:ext>
            </p:extLst>
          </p:nvPr>
        </p:nvGraphicFramePr>
        <p:xfrm>
          <a:off x="457200" y="17526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a:xfrm>
            <a:off x="228600" y="228600"/>
            <a:ext cx="8763000" cy="1143000"/>
          </a:xfrm>
          <a:prstGeom prst="flowChartDisplay">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4000" b="1" dirty="0" err="1">
                <a:latin typeface="Times New Roman" pitchFamily="18" charset="0"/>
                <a:cs typeface="Times New Roman" pitchFamily="18" charset="0"/>
              </a:rPr>
              <a:t>Các</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triệu</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chứng</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ngộ</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độc</a:t>
            </a:r>
            <a:endParaRPr lang="en-US" sz="4000" b="1" dirty="0">
              <a:latin typeface="Times New Roman" pitchFamily="18" charset="0"/>
              <a:cs typeface="Times New Roman" pitchFamily="18" charset="0"/>
            </a:endParaRPr>
          </a:p>
        </p:txBody>
      </p:sp>
    </p:spTree>
    <p:extLst>
      <p:ext uri="{BB962C8B-B14F-4D97-AF65-F5344CB8AC3E}">
        <p14:creationId xmlns:p14="http://schemas.microsoft.com/office/powerpoint/2010/main" val="2136192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ải hình nền powerpoint đơn giản tinh tế - Top 300 hình đẹp">
            <a:extLst>
              <a:ext uri="{FF2B5EF4-FFF2-40B4-BE49-F238E27FC236}">
                <a16:creationId xmlns:a16="http://schemas.microsoft.com/office/drawing/2014/main" id="{9113FD94-AC6F-E0B7-DA7A-DB644F2592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endParaRPr lang="en-US"/>
          </a:p>
        </p:txBody>
      </p:sp>
      <p:sp>
        <p:nvSpPr>
          <p:cNvPr id="4" name="Cloud 3"/>
          <p:cNvSpPr/>
          <p:nvPr/>
        </p:nvSpPr>
        <p:spPr>
          <a:xfrm>
            <a:off x="28574" y="28575"/>
            <a:ext cx="9039225" cy="1524000"/>
          </a:xfrm>
          <a:prstGeom prst="cloud">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4000" b="1" dirty="0" err="1">
                <a:latin typeface="Times New Roman" pitchFamily="18" charset="0"/>
                <a:cs typeface="Times New Roman" pitchFamily="18" charset="0"/>
              </a:rPr>
              <a:t>Xử</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trí</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ngộ</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độc</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nhẹ</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tại</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nhà</a:t>
            </a:r>
            <a:endParaRPr lang="en-US" sz="1100" dirty="0"/>
          </a:p>
        </p:txBody>
      </p:sp>
      <p:cxnSp>
        <p:nvCxnSpPr>
          <p:cNvPr id="6" name="Straight Connector 5"/>
          <p:cNvCxnSpPr>
            <a:stCxn id="4" idx="1"/>
            <a:endCxn id="4" idx="1"/>
          </p:cNvCxnSpPr>
          <p:nvPr/>
        </p:nvCxnSpPr>
        <p:spPr>
          <a:xfrm>
            <a:off x="4548187" y="1550952"/>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Content Placeholder 13"/>
          <p:cNvSpPr>
            <a:spLocks noGrp="1"/>
          </p:cNvSpPr>
          <p:nvPr>
            <p:ph idx="1"/>
          </p:nvPr>
        </p:nvSpPr>
        <p:spPr>
          <a:xfrm>
            <a:off x="762000" y="1773238"/>
            <a:ext cx="8229600" cy="4525963"/>
          </a:xfrm>
        </p:spPr>
        <p:txBody>
          <a:bodyPr/>
          <a:lstStyle/>
          <a:p>
            <a:r>
              <a:rPr lang="en-US" sz="4000" dirty="0" err="1">
                <a:latin typeface="Times New Roman" pitchFamily="18" charset="0"/>
                <a:cs typeface="Times New Roman" pitchFamily="18" charset="0"/>
              </a:rPr>
              <a:t>Trong</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vòng</a:t>
            </a:r>
            <a:r>
              <a:rPr lang="en-US" sz="4000" dirty="0">
                <a:latin typeface="Times New Roman" pitchFamily="18" charset="0"/>
                <a:cs typeface="Times New Roman" pitchFamily="18" charset="0"/>
              </a:rPr>
              <a:t> 6 </a:t>
            </a:r>
            <a:r>
              <a:rPr lang="en-US" sz="4000" dirty="0" err="1">
                <a:latin typeface="Times New Roman" pitchFamily="18" charset="0"/>
                <a:cs typeface="Times New Roman" pitchFamily="18" charset="0"/>
              </a:rPr>
              <a:t>giờ</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có</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thể</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kích</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thích</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gây</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nôn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hết</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thức</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ăn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đối</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với</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người</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lớn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lớn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đang</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tỉnh</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táo</a:t>
            </a:r>
            <a:r>
              <a:rPr lang="en-US" sz="4000" dirty="0">
                <a:latin typeface="Times New Roman" pitchFamily="18" charset="0"/>
                <a:cs typeface="Times New Roman" pitchFamily="18" charset="0"/>
              </a:rPr>
              <a:t>.</a:t>
            </a:r>
          </a:p>
          <a:p>
            <a:r>
              <a:rPr lang="en-US" sz="4000" dirty="0" err="1">
                <a:latin typeface="Times New Roman" pitchFamily="18" charset="0"/>
                <a:cs typeface="Times New Roman" pitchFamily="18" charset="0"/>
              </a:rPr>
              <a:t>Uống</a:t>
            </a:r>
            <a:r>
              <a:rPr lang="en-US" sz="4000" dirty="0">
                <a:latin typeface="Times New Roman" pitchFamily="18" charset="0"/>
                <a:cs typeface="Times New Roman" pitchFamily="18" charset="0"/>
              </a:rPr>
              <a:t> dung </a:t>
            </a:r>
            <a:r>
              <a:rPr lang="en-US" sz="4000" dirty="0" err="1">
                <a:latin typeface="Times New Roman" pitchFamily="18" charset="0"/>
                <a:cs typeface="Times New Roman" pitchFamily="18" charset="0"/>
              </a:rPr>
              <a:t>dịnh</a:t>
            </a:r>
            <a:r>
              <a:rPr lang="en-US" sz="4000" dirty="0">
                <a:latin typeface="Times New Roman" pitchFamily="18" charset="0"/>
                <a:cs typeface="Times New Roman" pitchFamily="18" charset="0"/>
              </a:rPr>
              <a:t> ORS </a:t>
            </a:r>
            <a:r>
              <a:rPr lang="en-US" sz="4000" dirty="0" err="1">
                <a:latin typeface="Times New Roman" pitchFamily="18" charset="0"/>
                <a:cs typeface="Times New Roman" pitchFamily="18" charset="0"/>
              </a:rPr>
              <a:t>bù</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nước</a:t>
            </a:r>
            <a:r>
              <a:rPr lang="en-US" sz="4000" dirty="0">
                <a:latin typeface="Times New Roman" pitchFamily="18" charset="0"/>
                <a:cs typeface="Times New Roman" pitchFamily="18" charset="0"/>
              </a:rPr>
              <a:t>.</a:t>
            </a:r>
          </a:p>
          <a:p>
            <a:r>
              <a:rPr lang="en-US" sz="4000" dirty="0" err="1">
                <a:latin typeface="Times New Roman" pitchFamily="18" charset="0"/>
                <a:cs typeface="Times New Roman" pitchFamily="18" charset="0"/>
              </a:rPr>
              <a:t>Không</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uống</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thuốc</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cầm</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ói</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cầm</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tiêu</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chảy</a:t>
            </a:r>
            <a:r>
              <a:rPr lang="en-US" sz="4000" dirty="0">
                <a:latin typeface="Times New Roman" pitchFamily="18" charset="0"/>
                <a:cs typeface="Times New Roman" pitchFamily="18" charset="0"/>
              </a:rPr>
              <a:t>.</a:t>
            </a:r>
          </a:p>
          <a:p>
            <a:pPr marL="0" indent="0">
              <a:buNone/>
            </a:pPr>
            <a:endParaRPr lang="en-US" dirty="0"/>
          </a:p>
        </p:txBody>
      </p:sp>
    </p:spTree>
    <p:extLst>
      <p:ext uri="{BB962C8B-B14F-4D97-AF65-F5344CB8AC3E}">
        <p14:creationId xmlns:p14="http://schemas.microsoft.com/office/powerpoint/2010/main" val="2167767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ải hình nền powerpoint đơn giản tinh tế - Top 300 hình đẹp">
            <a:extLst>
              <a:ext uri="{FF2B5EF4-FFF2-40B4-BE49-F238E27FC236}">
                <a16:creationId xmlns:a16="http://schemas.microsoft.com/office/drawing/2014/main" id="{3C65938E-B4FB-E92D-2D9C-454F37A9FA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1066800" y="1752600"/>
            <a:ext cx="8229600" cy="4525963"/>
          </a:xfrm>
        </p:spPr>
        <p:txBody>
          <a:bodyPr/>
          <a:lstStyle/>
          <a:p>
            <a:r>
              <a:rPr lang="fr-FR" sz="4000" dirty="0" err="1">
                <a:latin typeface="Times New Roman" pitchFamily="18" charset="0"/>
                <a:cs typeface="Times New Roman" pitchFamily="18" charset="0"/>
              </a:rPr>
              <a:t>Nhanh</a:t>
            </a:r>
            <a:r>
              <a:rPr lang="fr-FR" sz="4000" dirty="0">
                <a:latin typeface="Times New Roman" pitchFamily="18" charset="0"/>
                <a:cs typeface="Times New Roman" pitchFamily="18" charset="0"/>
              </a:rPr>
              <a:t> </a:t>
            </a:r>
            <a:r>
              <a:rPr lang="fr-FR" sz="4000" dirty="0" err="1">
                <a:latin typeface="Times New Roman" pitchFamily="18" charset="0"/>
                <a:cs typeface="Times New Roman" pitchFamily="18" charset="0"/>
              </a:rPr>
              <a:t>chóng</a:t>
            </a:r>
            <a:r>
              <a:rPr lang="fr-FR" sz="4000" dirty="0">
                <a:latin typeface="Times New Roman" pitchFamily="18" charset="0"/>
                <a:cs typeface="Times New Roman" pitchFamily="18" charset="0"/>
              </a:rPr>
              <a:t> </a:t>
            </a:r>
            <a:r>
              <a:rPr lang="fr-FR" sz="4000" dirty="0" err="1">
                <a:latin typeface="Times New Roman" pitchFamily="18" charset="0"/>
                <a:cs typeface="Times New Roman" pitchFamily="18" charset="0"/>
              </a:rPr>
              <a:t>đưa</a:t>
            </a:r>
            <a:r>
              <a:rPr lang="fr-FR" sz="4000" dirty="0">
                <a:latin typeface="Times New Roman" pitchFamily="18" charset="0"/>
                <a:cs typeface="Times New Roman" pitchFamily="18" charset="0"/>
              </a:rPr>
              <a:t> </a:t>
            </a:r>
            <a:r>
              <a:rPr lang="fr-FR" sz="4000" dirty="0" err="1">
                <a:latin typeface="Times New Roman" pitchFamily="18" charset="0"/>
                <a:cs typeface="Times New Roman" pitchFamily="18" charset="0"/>
              </a:rPr>
              <a:t>tới</a:t>
            </a:r>
            <a:r>
              <a:rPr lang="fr-FR" sz="4000" dirty="0">
                <a:latin typeface="Times New Roman" pitchFamily="18" charset="0"/>
                <a:cs typeface="Times New Roman" pitchFamily="18" charset="0"/>
              </a:rPr>
              <a:t> </a:t>
            </a:r>
            <a:r>
              <a:rPr lang="fr-FR" sz="4000" dirty="0" err="1">
                <a:latin typeface="Times New Roman" pitchFamily="18" charset="0"/>
                <a:cs typeface="Times New Roman" pitchFamily="18" charset="0"/>
              </a:rPr>
              <a:t>cơ</a:t>
            </a:r>
            <a:r>
              <a:rPr lang="fr-FR" sz="4000" dirty="0">
                <a:latin typeface="Times New Roman" pitchFamily="18" charset="0"/>
                <a:cs typeface="Times New Roman" pitchFamily="18" charset="0"/>
              </a:rPr>
              <a:t> </a:t>
            </a:r>
            <a:r>
              <a:rPr lang="fr-FR" sz="4000" dirty="0" err="1">
                <a:latin typeface="Times New Roman" pitchFamily="18" charset="0"/>
                <a:cs typeface="Times New Roman" pitchFamily="18" charset="0"/>
              </a:rPr>
              <a:t>sở</a:t>
            </a:r>
            <a:r>
              <a:rPr lang="fr-FR" sz="4000" dirty="0">
                <a:latin typeface="Times New Roman" pitchFamily="18" charset="0"/>
                <a:cs typeface="Times New Roman" pitchFamily="18" charset="0"/>
              </a:rPr>
              <a:t> y </a:t>
            </a:r>
            <a:r>
              <a:rPr lang="fr-FR" sz="4000" dirty="0" err="1">
                <a:latin typeface="Times New Roman" pitchFamily="18" charset="0"/>
                <a:cs typeface="Times New Roman" pitchFamily="18" charset="0"/>
              </a:rPr>
              <a:t>tế</a:t>
            </a:r>
            <a:r>
              <a:rPr lang="fr-FR" sz="4000" dirty="0">
                <a:latin typeface="Times New Roman" pitchFamily="18" charset="0"/>
                <a:cs typeface="Times New Roman" pitchFamily="18" charset="0"/>
              </a:rPr>
              <a:t> </a:t>
            </a:r>
            <a:r>
              <a:rPr lang="fr-FR" sz="4000" dirty="0" err="1">
                <a:latin typeface="Times New Roman" pitchFamily="18" charset="0"/>
                <a:cs typeface="Times New Roman" pitchFamily="18" charset="0"/>
              </a:rPr>
              <a:t>gần</a:t>
            </a:r>
            <a:r>
              <a:rPr lang="fr-FR" sz="4000" dirty="0">
                <a:latin typeface="Times New Roman" pitchFamily="18" charset="0"/>
                <a:cs typeface="Times New Roman" pitchFamily="18" charset="0"/>
              </a:rPr>
              <a:t> </a:t>
            </a:r>
            <a:r>
              <a:rPr lang="fr-FR" sz="4000" dirty="0" err="1">
                <a:latin typeface="Times New Roman" pitchFamily="18" charset="0"/>
                <a:cs typeface="Times New Roman" pitchFamily="18" charset="0"/>
              </a:rPr>
              <a:t>nhất</a:t>
            </a:r>
            <a:endParaRPr lang="fr-FR" sz="4000" dirty="0">
              <a:latin typeface="Times New Roman" pitchFamily="18" charset="0"/>
              <a:cs typeface="Times New Roman" pitchFamily="18" charset="0"/>
            </a:endParaRPr>
          </a:p>
          <a:p>
            <a:r>
              <a:rPr lang="fr-FR" sz="4000" dirty="0" err="1">
                <a:latin typeface="Times New Roman" pitchFamily="18" charset="0"/>
                <a:cs typeface="Times New Roman" pitchFamily="18" charset="0"/>
              </a:rPr>
              <a:t>Lưu</a:t>
            </a:r>
            <a:r>
              <a:rPr lang="fr-FR" sz="4000" dirty="0">
                <a:latin typeface="Times New Roman" pitchFamily="18" charset="0"/>
                <a:cs typeface="Times New Roman" pitchFamily="18" charset="0"/>
              </a:rPr>
              <a:t> </a:t>
            </a:r>
            <a:r>
              <a:rPr lang="fr-FR" sz="4000" dirty="0" err="1">
                <a:latin typeface="Times New Roman" pitchFamily="18" charset="0"/>
                <a:cs typeface="Times New Roman" pitchFamily="18" charset="0"/>
              </a:rPr>
              <a:t>mẫu</a:t>
            </a:r>
            <a:r>
              <a:rPr lang="fr-FR" sz="4000" dirty="0">
                <a:latin typeface="Times New Roman" pitchFamily="18" charset="0"/>
                <a:cs typeface="Times New Roman" pitchFamily="18" charset="0"/>
              </a:rPr>
              <a:t> </a:t>
            </a:r>
            <a:r>
              <a:rPr lang="fr-FR" sz="4000" dirty="0" err="1">
                <a:latin typeface="Times New Roman" pitchFamily="18" charset="0"/>
                <a:cs typeface="Times New Roman" pitchFamily="18" charset="0"/>
              </a:rPr>
              <a:t>bệnh</a:t>
            </a:r>
            <a:r>
              <a:rPr lang="fr-FR" sz="4000" dirty="0">
                <a:latin typeface="Times New Roman" pitchFamily="18" charset="0"/>
                <a:cs typeface="Times New Roman" pitchFamily="18" charset="0"/>
              </a:rPr>
              <a:t> </a:t>
            </a:r>
            <a:r>
              <a:rPr lang="fr-FR" sz="4000" dirty="0" err="1">
                <a:latin typeface="Times New Roman" pitchFamily="18" charset="0"/>
                <a:cs typeface="Times New Roman" pitchFamily="18" charset="0"/>
              </a:rPr>
              <a:t>phẩm</a:t>
            </a:r>
            <a:r>
              <a:rPr lang="fr-FR" sz="4000" dirty="0">
                <a:latin typeface="Times New Roman" pitchFamily="18" charset="0"/>
                <a:cs typeface="Times New Roman" pitchFamily="18" charset="0"/>
              </a:rPr>
              <a:t>  (</a:t>
            </a:r>
            <a:r>
              <a:rPr lang="fr-FR" sz="4000" dirty="0" err="1">
                <a:latin typeface="Times New Roman" pitchFamily="18" charset="0"/>
                <a:cs typeface="Times New Roman" pitchFamily="18" charset="0"/>
              </a:rPr>
              <a:t>phân</a:t>
            </a:r>
            <a:r>
              <a:rPr lang="fr-FR" sz="4000" dirty="0">
                <a:latin typeface="Times New Roman" pitchFamily="18" charset="0"/>
                <a:cs typeface="Times New Roman" pitchFamily="18" charset="0"/>
              </a:rPr>
              <a:t>, </a:t>
            </a:r>
            <a:r>
              <a:rPr lang="fr-FR" sz="4000" dirty="0" err="1">
                <a:latin typeface="Times New Roman" pitchFamily="18" charset="0"/>
                <a:cs typeface="Times New Roman" pitchFamily="18" charset="0"/>
              </a:rPr>
              <a:t>dịch</a:t>
            </a:r>
            <a:r>
              <a:rPr lang="fr-FR" sz="4000" dirty="0">
                <a:latin typeface="Times New Roman" pitchFamily="18" charset="0"/>
                <a:cs typeface="Times New Roman" pitchFamily="18" charset="0"/>
              </a:rPr>
              <a:t> </a:t>
            </a:r>
            <a:r>
              <a:rPr lang="fr-FR" sz="4000" dirty="0" err="1">
                <a:latin typeface="Times New Roman" pitchFamily="18" charset="0"/>
                <a:cs typeface="Times New Roman" pitchFamily="18" charset="0"/>
              </a:rPr>
              <a:t>ói</a:t>
            </a:r>
            <a:r>
              <a:rPr lang="fr-FR" sz="4000" dirty="0">
                <a:latin typeface="Times New Roman" pitchFamily="18" charset="0"/>
                <a:cs typeface="Times New Roman" pitchFamily="18" charset="0"/>
              </a:rPr>
              <a:t>)</a:t>
            </a:r>
          </a:p>
          <a:p>
            <a:r>
              <a:rPr lang="fr-FR" sz="4000" dirty="0" err="1">
                <a:latin typeface="Times New Roman" pitchFamily="18" charset="0"/>
                <a:cs typeface="Times New Roman" pitchFamily="18" charset="0"/>
              </a:rPr>
              <a:t>Lưu</a:t>
            </a:r>
            <a:r>
              <a:rPr lang="fr-FR" sz="4000" dirty="0">
                <a:latin typeface="Times New Roman" pitchFamily="18" charset="0"/>
                <a:cs typeface="Times New Roman" pitchFamily="18" charset="0"/>
              </a:rPr>
              <a:t> </a:t>
            </a:r>
            <a:r>
              <a:rPr lang="fr-FR" sz="4000" dirty="0" err="1">
                <a:latin typeface="Times New Roman" pitchFamily="18" charset="0"/>
                <a:cs typeface="Times New Roman" pitchFamily="18" charset="0"/>
              </a:rPr>
              <a:t>mẫu</a:t>
            </a:r>
            <a:r>
              <a:rPr lang="fr-FR" sz="4000" dirty="0">
                <a:latin typeface="Times New Roman" pitchFamily="18" charset="0"/>
                <a:cs typeface="Times New Roman" pitchFamily="18" charset="0"/>
              </a:rPr>
              <a:t> </a:t>
            </a:r>
            <a:r>
              <a:rPr lang="fr-FR" sz="4000" dirty="0" err="1">
                <a:latin typeface="Times New Roman" pitchFamily="18" charset="0"/>
                <a:cs typeface="Times New Roman" pitchFamily="18" charset="0"/>
              </a:rPr>
              <a:t>thức</a:t>
            </a:r>
            <a:r>
              <a:rPr lang="fr-FR" sz="4000" dirty="0">
                <a:latin typeface="Times New Roman" pitchFamily="18" charset="0"/>
                <a:cs typeface="Times New Roman" pitchFamily="18" charset="0"/>
              </a:rPr>
              <a:t> </a:t>
            </a:r>
            <a:r>
              <a:rPr lang="fr-FR" sz="4000" dirty="0" err="1">
                <a:latin typeface="Times New Roman" pitchFamily="18" charset="0"/>
                <a:cs typeface="Times New Roman" pitchFamily="18" charset="0"/>
              </a:rPr>
              <a:t>ăn</a:t>
            </a:r>
            <a:r>
              <a:rPr lang="fr-FR" sz="4000" dirty="0">
                <a:latin typeface="Times New Roman" pitchFamily="18" charset="0"/>
                <a:cs typeface="Times New Roman" pitchFamily="18" charset="0"/>
              </a:rPr>
              <a:t>, </a:t>
            </a:r>
            <a:r>
              <a:rPr lang="fr-FR" sz="4000" dirty="0" err="1">
                <a:latin typeface="Times New Roman" pitchFamily="18" charset="0"/>
                <a:cs typeface="Times New Roman" pitchFamily="18" charset="0"/>
              </a:rPr>
              <a:t>nước</a:t>
            </a:r>
            <a:r>
              <a:rPr lang="fr-FR" sz="4000" dirty="0">
                <a:latin typeface="Times New Roman" pitchFamily="18" charset="0"/>
                <a:cs typeface="Times New Roman" pitchFamily="18" charset="0"/>
              </a:rPr>
              <a:t> </a:t>
            </a:r>
            <a:r>
              <a:rPr lang="fr-FR" sz="4000" dirty="0" err="1">
                <a:latin typeface="Times New Roman" pitchFamily="18" charset="0"/>
                <a:cs typeface="Times New Roman" pitchFamily="18" charset="0"/>
              </a:rPr>
              <a:t>uống</a:t>
            </a:r>
            <a:r>
              <a:rPr lang="fr-FR" sz="4000" dirty="0">
                <a:latin typeface="Times New Roman" pitchFamily="18" charset="0"/>
                <a:cs typeface="Times New Roman" pitchFamily="18" charset="0"/>
              </a:rPr>
              <a:t> </a:t>
            </a:r>
            <a:r>
              <a:rPr lang="fr-FR" sz="4000" dirty="0" err="1">
                <a:latin typeface="Times New Roman" pitchFamily="18" charset="0"/>
                <a:cs typeface="Times New Roman" pitchFamily="18" charset="0"/>
              </a:rPr>
              <a:t>để</a:t>
            </a:r>
            <a:r>
              <a:rPr lang="fr-FR" sz="4000" dirty="0">
                <a:latin typeface="Times New Roman" pitchFamily="18" charset="0"/>
                <a:cs typeface="Times New Roman" pitchFamily="18" charset="0"/>
              </a:rPr>
              <a:t> </a:t>
            </a:r>
            <a:r>
              <a:rPr lang="fr-FR" sz="4000" dirty="0" err="1">
                <a:latin typeface="Times New Roman" pitchFamily="18" charset="0"/>
                <a:cs typeface="Times New Roman" pitchFamily="18" charset="0"/>
              </a:rPr>
              <a:t>xét</a:t>
            </a:r>
            <a:r>
              <a:rPr lang="fr-FR" sz="4000" dirty="0">
                <a:latin typeface="Times New Roman" pitchFamily="18" charset="0"/>
                <a:cs typeface="Times New Roman" pitchFamily="18" charset="0"/>
              </a:rPr>
              <a:t> </a:t>
            </a:r>
            <a:r>
              <a:rPr lang="fr-FR" sz="4000" dirty="0" err="1">
                <a:latin typeface="Times New Roman" pitchFamily="18" charset="0"/>
                <a:cs typeface="Times New Roman" pitchFamily="18" charset="0"/>
              </a:rPr>
              <a:t>nghiệm</a:t>
            </a:r>
            <a:r>
              <a:rPr lang="fr-FR" sz="4000" dirty="0">
                <a:latin typeface="Times New Roman" pitchFamily="18" charset="0"/>
                <a:cs typeface="Times New Roman" pitchFamily="18" charset="0"/>
              </a:rPr>
              <a:t> </a:t>
            </a:r>
            <a:r>
              <a:rPr lang="fr-FR" sz="4000" dirty="0" err="1">
                <a:latin typeface="Times New Roman" pitchFamily="18" charset="0"/>
                <a:cs typeface="Times New Roman" pitchFamily="18" charset="0"/>
              </a:rPr>
              <a:t>tìm</a:t>
            </a:r>
            <a:r>
              <a:rPr lang="fr-FR" sz="4000" dirty="0">
                <a:latin typeface="Times New Roman" pitchFamily="18" charset="0"/>
                <a:cs typeface="Times New Roman" pitchFamily="18" charset="0"/>
              </a:rPr>
              <a:t> </a:t>
            </a:r>
            <a:r>
              <a:rPr lang="fr-FR" sz="4000" dirty="0" err="1">
                <a:latin typeface="Times New Roman" pitchFamily="18" charset="0"/>
                <a:cs typeface="Times New Roman" pitchFamily="18" charset="0"/>
              </a:rPr>
              <a:t>độc</a:t>
            </a:r>
            <a:r>
              <a:rPr lang="fr-FR" sz="4000" dirty="0">
                <a:latin typeface="Times New Roman" pitchFamily="18" charset="0"/>
                <a:cs typeface="Times New Roman" pitchFamily="18" charset="0"/>
              </a:rPr>
              <a:t> </a:t>
            </a:r>
            <a:r>
              <a:rPr lang="fr-FR" sz="4000" dirty="0" err="1">
                <a:latin typeface="Times New Roman" pitchFamily="18" charset="0"/>
                <a:cs typeface="Times New Roman" pitchFamily="18" charset="0"/>
              </a:rPr>
              <a:t>tố</a:t>
            </a:r>
            <a:r>
              <a:rPr lang="fr-FR" sz="4000" dirty="0">
                <a:latin typeface="Times New Roman" pitchFamily="18" charset="0"/>
                <a:cs typeface="Times New Roman" pitchFamily="18" charset="0"/>
              </a:rPr>
              <a:t> </a:t>
            </a:r>
            <a:r>
              <a:rPr lang="fr-FR" sz="4000" dirty="0" err="1">
                <a:latin typeface="Times New Roman" pitchFamily="18" charset="0"/>
                <a:cs typeface="Times New Roman" pitchFamily="18" charset="0"/>
              </a:rPr>
              <a:t>và</a:t>
            </a:r>
            <a:r>
              <a:rPr lang="fr-FR" sz="4000" dirty="0">
                <a:latin typeface="Times New Roman" pitchFamily="18" charset="0"/>
                <a:cs typeface="Times New Roman" pitchFamily="18" charset="0"/>
              </a:rPr>
              <a:t> </a:t>
            </a:r>
            <a:r>
              <a:rPr lang="fr-FR" sz="4000" dirty="0" err="1">
                <a:latin typeface="Times New Roman" pitchFamily="18" charset="0"/>
                <a:cs typeface="Times New Roman" pitchFamily="18" charset="0"/>
              </a:rPr>
              <a:t>nguyên</a:t>
            </a:r>
            <a:r>
              <a:rPr lang="fr-FR" sz="4000" dirty="0">
                <a:latin typeface="Times New Roman" pitchFamily="18" charset="0"/>
                <a:cs typeface="Times New Roman" pitchFamily="18" charset="0"/>
              </a:rPr>
              <a:t> </a:t>
            </a:r>
            <a:r>
              <a:rPr lang="fr-FR" sz="4000" dirty="0" err="1">
                <a:latin typeface="Times New Roman" pitchFamily="18" charset="0"/>
                <a:cs typeface="Times New Roman" pitchFamily="18" charset="0"/>
              </a:rPr>
              <a:t>nhân</a:t>
            </a:r>
            <a:r>
              <a:rPr lang="fr-FR" sz="4000" dirty="0">
                <a:latin typeface="Times New Roman" pitchFamily="18" charset="0"/>
                <a:cs typeface="Times New Roman" pitchFamily="18" charset="0"/>
              </a:rPr>
              <a:t> </a:t>
            </a:r>
            <a:r>
              <a:rPr lang="fr-FR" sz="4000" dirty="0" err="1">
                <a:latin typeface="Times New Roman" pitchFamily="18" charset="0"/>
                <a:cs typeface="Times New Roman" pitchFamily="18" charset="0"/>
              </a:rPr>
              <a:t>gây</a:t>
            </a:r>
            <a:r>
              <a:rPr lang="fr-FR" sz="4000" dirty="0">
                <a:latin typeface="Times New Roman" pitchFamily="18" charset="0"/>
                <a:cs typeface="Times New Roman" pitchFamily="18" charset="0"/>
              </a:rPr>
              <a:t> </a:t>
            </a:r>
            <a:r>
              <a:rPr lang="fr-FR" sz="4000" dirty="0" err="1">
                <a:latin typeface="Times New Roman" pitchFamily="18" charset="0"/>
                <a:cs typeface="Times New Roman" pitchFamily="18" charset="0"/>
              </a:rPr>
              <a:t>ngộ</a:t>
            </a:r>
            <a:r>
              <a:rPr lang="fr-FR" sz="4000" dirty="0">
                <a:latin typeface="Times New Roman" pitchFamily="18" charset="0"/>
                <a:cs typeface="Times New Roman" pitchFamily="18" charset="0"/>
              </a:rPr>
              <a:t> </a:t>
            </a:r>
            <a:r>
              <a:rPr lang="fr-FR" sz="4000" dirty="0" err="1">
                <a:latin typeface="Times New Roman" pitchFamily="18" charset="0"/>
                <a:cs typeface="Times New Roman" pitchFamily="18" charset="0"/>
              </a:rPr>
              <a:t>độc</a:t>
            </a:r>
            <a:r>
              <a:rPr lang="fr-FR" sz="4000" dirty="0">
                <a:latin typeface="Times New Roman" pitchFamily="18" charset="0"/>
                <a:cs typeface="Times New Roman" pitchFamily="18" charset="0"/>
              </a:rPr>
              <a:t>.</a:t>
            </a:r>
            <a:endParaRPr lang="en-US" sz="4000" dirty="0">
              <a:latin typeface="Times New Roman" pitchFamily="18" charset="0"/>
              <a:cs typeface="Times New Roman" pitchFamily="18" charset="0"/>
            </a:endParaRPr>
          </a:p>
        </p:txBody>
      </p:sp>
      <p:sp>
        <p:nvSpPr>
          <p:cNvPr id="4" name="Title 3"/>
          <p:cNvSpPr>
            <a:spLocks noGrp="1"/>
          </p:cNvSpPr>
          <p:nvPr>
            <p:ph type="title"/>
          </p:nvPr>
        </p:nvSpPr>
        <p:spPr>
          <a:xfrm>
            <a:off x="152400" y="152400"/>
            <a:ext cx="8686800" cy="1295400"/>
          </a:xfrm>
          <a:prstGeom prst="cloud">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b="1" dirty="0" err="1">
                <a:latin typeface="Times New Roman" pitchFamily="18" charset="0"/>
                <a:cs typeface="Times New Roman" pitchFamily="18" charset="0"/>
              </a:rPr>
              <a:t>Xử</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trí</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ngộ</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độc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thực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phẩm</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nặng</a:t>
            </a:r>
            <a:endParaRPr lang="en-US" sz="2000" dirty="0"/>
          </a:p>
        </p:txBody>
      </p:sp>
    </p:spTree>
    <p:extLst>
      <p:ext uri="{BB962C8B-B14F-4D97-AF65-F5344CB8AC3E}">
        <p14:creationId xmlns:p14="http://schemas.microsoft.com/office/powerpoint/2010/main" val="3675316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ải hình nền powerpoint đơn giản tinh tế - Top 300 hình đẹp">
            <a:extLst>
              <a:ext uri="{FF2B5EF4-FFF2-40B4-BE49-F238E27FC236}">
                <a16:creationId xmlns:a16="http://schemas.microsoft.com/office/drawing/2014/main" id="{BEB95827-E756-2BD8-99D0-6F7C956B3A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Content Placeholder 5"/>
          <p:cNvGraphicFramePr>
            <a:graphicFrameLocks noGrp="1"/>
          </p:cNvGraphicFramePr>
          <p:nvPr>
            <p:ph idx="1"/>
            <p:extLst>
              <p:ext uri="{D42A27DB-BD31-4B8C-83A1-F6EECF244321}">
                <p14:modId xmlns:p14="http://schemas.microsoft.com/office/powerpoint/2010/main" val="1105499520"/>
              </p:ext>
            </p:extLst>
          </p:nvPr>
        </p:nvGraphicFramePr>
        <p:xfrm>
          <a:off x="457200" y="1524000"/>
          <a:ext cx="82296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Flowchart: Display 4"/>
          <p:cNvSpPr/>
          <p:nvPr/>
        </p:nvSpPr>
        <p:spPr>
          <a:xfrm>
            <a:off x="152400" y="152400"/>
            <a:ext cx="8886826" cy="1028700"/>
          </a:xfrm>
          <a:prstGeom prst="flowChartDisplay">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4400" b="1" dirty="0" err="1">
                <a:latin typeface="Times New Roman" pitchFamily="18" charset="0"/>
                <a:cs typeface="Times New Roman" pitchFamily="18" charset="0"/>
              </a:rPr>
              <a:t>Cách</a:t>
            </a:r>
            <a:r>
              <a:rPr lang="en-US" sz="4400" b="1" dirty="0">
                <a:latin typeface="Times New Roman" pitchFamily="18" charset="0"/>
                <a:cs typeface="Times New Roman" pitchFamily="18" charset="0"/>
              </a:rPr>
              <a:t> </a:t>
            </a:r>
            <a:r>
              <a:rPr lang="en-US" sz="4400" b="1" dirty="0" err="1">
                <a:latin typeface="Times New Roman" pitchFamily="18" charset="0"/>
                <a:cs typeface="Times New Roman" pitchFamily="18" charset="0"/>
              </a:rPr>
              <a:t>phòng</a:t>
            </a:r>
            <a:r>
              <a:rPr lang="en-US" sz="4400" b="1" dirty="0">
                <a:latin typeface="Times New Roman" pitchFamily="18" charset="0"/>
                <a:cs typeface="Times New Roman" pitchFamily="18" charset="0"/>
              </a:rPr>
              <a:t> </a:t>
            </a:r>
            <a:r>
              <a:rPr lang="en-US" sz="4400" b="1" dirty="0" err="1">
                <a:latin typeface="Times New Roman" pitchFamily="18" charset="0"/>
                <a:cs typeface="Times New Roman" pitchFamily="18" charset="0"/>
              </a:rPr>
              <a:t>ngừa</a:t>
            </a:r>
            <a:endParaRPr lang="en-US" sz="4400" b="1" dirty="0">
              <a:latin typeface="Times New Roman" pitchFamily="18" charset="0"/>
              <a:cs typeface="Times New Roman" pitchFamily="18" charset="0"/>
            </a:endParaRPr>
          </a:p>
        </p:txBody>
      </p:sp>
    </p:spTree>
    <p:extLst>
      <p:ext uri="{BB962C8B-B14F-4D97-AF65-F5344CB8AC3E}">
        <p14:creationId xmlns:p14="http://schemas.microsoft.com/office/powerpoint/2010/main" val="2386026217"/>
      </p:ext>
    </p:extLst>
  </p:cSld>
  <p:clrMapOvr>
    <a:masterClrMapping/>
  </p:clrMapOvr>
</p:sld>
</file>

<file path=ppt/theme/theme1.xml><?xml version="1.0" encoding="utf-8"?>
<a:theme xmlns:a="http://schemas.openxmlformats.org/drawingml/2006/main" name="PHONG BO PHIEU TIN NHIE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PHIẾU TÍN NHIỆM</Template>
  <TotalTime>1106</TotalTime>
  <Words>213</Words>
  <Application>Microsoft Office PowerPoint</Application>
  <PresentationFormat>Trình chiếu Trên màn hình (4:3)</PresentationFormat>
  <Paragraphs>19</Paragraphs>
  <Slides>5</Slides>
  <Notes>0</Notes>
  <HiddenSlides>0</HiddenSlides>
  <MMClips>0</MMClips>
  <ScaleCrop>false</ScaleCrop>
  <HeadingPairs>
    <vt:vector size="6" baseType="variant">
      <vt:variant>
        <vt:lpstr>Phông được Dùng</vt:lpstr>
      </vt:variant>
      <vt:variant>
        <vt:i4>3</vt:i4>
      </vt:variant>
      <vt:variant>
        <vt:lpstr>Chủ đề</vt:lpstr>
      </vt:variant>
      <vt:variant>
        <vt:i4>1</vt:i4>
      </vt:variant>
      <vt:variant>
        <vt:lpstr>Tiêu đề Bản chiếu</vt:lpstr>
      </vt:variant>
      <vt:variant>
        <vt:i4>5</vt:i4>
      </vt:variant>
    </vt:vector>
  </HeadingPairs>
  <TitlesOfParts>
    <vt:vector size="9" baseType="lpstr">
      <vt:lpstr>Arial</vt:lpstr>
      <vt:lpstr>Calibri</vt:lpstr>
      <vt:lpstr>Times New Roman</vt:lpstr>
      <vt:lpstr>PHONG BO PHIEU TIN NHIEM</vt:lpstr>
      <vt:lpstr> TUYÊN TRUYỀN PHÒNG CHỐNG  NGỘ ĐỘC THỰC PHẨM NGÀY TẾT</vt:lpstr>
      <vt:lpstr>Các triệu chứng ngộ độc</vt:lpstr>
      <vt:lpstr>Bản trình bày PowerPoint</vt:lpstr>
      <vt:lpstr>Xử trí ngộ độc thực phẩm nặng</vt:lpstr>
      <vt:lpstr>Bản trình bày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HỘI NGHỊ BỎ PHIẾU TÍN NHIỆM  Quy hoạch cán bộ lãnh đạo quản lý từ năm 2020 đến năm 2025</dc:title>
  <dc:creator>Windows User</dc:creator>
  <cp:lastModifiedBy>Trí Minh</cp:lastModifiedBy>
  <cp:revision>44</cp:revision>
  <cp:lastPrinted>2025-02-04T05:19:32Z</cp:lastPrinted>
  <dcterms:created xsi:type="dcterms:W3CDTF">2017-03-08T06:44:18Z</dcterms:created>
  <dcterms:modified xsi:type="dcterms:W3CDTF">2025-02-11T08:10:49Z</dcterms:modified>
</cp:coreProperties>
</file>