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20CA-F5C3-F25C-1474-471632AF1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E4811-2900-8E8D-1856-487D2461C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3C1CD-165F-046E-82DF-B513D9D7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FECF6-63C6-9B5B-5FAD-FD31EB90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67E8A-BD25-FAD2-640D-58114BB4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149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E713-0599-6915-674D-618C616F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2D00E-4CDE-0488-E326-C975AD9A7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26EB4-C4F8-7EF9-8459-C0C061DC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B7967-A315-1596-9A8A-FD1525E0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EC96E-FDAC-F308-AF95-3B68D000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19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64A10-5E7D-6DAC-8F01-7BE9D7332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1E5C4-A466-7262-C8C9-A57E5B453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CA96D-D822-ABBE-0D8E-C0EF763F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DFAD-E1D9-BDDF-3923-D8CB222B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A714-9DEF-6F17-9D65-3A2F7D94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8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42DE-1E1D-AEB7-AA3D-A6267796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854A-BD8A-0C4D-9EB4-CE7DC440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7ADE1-F1C5-7386-82E3-C0B2DCB9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B43C-3DA3-CC17-6ACA-A11F0091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9092-384F-7338-DBC8-BD2419AB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08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CBD2-6ED8-7875-F066-0A7EC81C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32DC7-4469-DD4F-32C2-D139A98B7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F89F7-C2A4-A742-9FD8-D10ACEB6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83ADD-89CE-6CD3-751E-BAEB7E0C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4BE11-38DF-D4DD-DDAD-C6300D04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8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BE98-2536-D4DB-CCEA-773146EC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5AF9-B400-57ED-035A-5954FFC58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4CDE4-F6F8-8568-B3F1-AFF406D9C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714E9-E526-E919-FBFA-FE34EEFF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C1520-F586-E5AF-DC07-E5700FE9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B3BBA-3CD5-267E-2B7C-926CAE93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609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76D8-7900-6CDB-3C6F-B66EF81C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42B17-97B6-63E1-F311-3F287DE0B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55FF9-7A45-BAD4-B1F4-FED00A5E8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1680D-E824-589C-EEB2-A1C4D4FA3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83A59-FC28-5C59-54EA-D8845F7B4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0EA4F-6646-7FAA-4C3E-5A4EC3B0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1FA0F-8769-FF55-2878-5B846EC7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BADAE-F10A-745D-DA16-E5554B25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462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8797-E3F2-2139-141B-1A4C8800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04D15-109A-C15B-9904-7448E11E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2E305-5B65-8583-801D-37C842A1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7589B-F97D-D8FD-D5A1-701A46B0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4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D264F-6EDB-B240-EFD9-164D0468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9500D-622E-0BC5-B48F-90E118E7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50D14-CB97-BDA9-7B2E-EF303767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25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2458-BB11-6600-6ED9-B5D830B7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3104-FD24-338B-6E58-937E638A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7FF1C-8670-5207-42D7-39F70C822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C88C9-03C2-3646-2688-B0549FAF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ADB7A-83C9-96D1-B9DD-944A8303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93E1-E552-8A34-8980-9C53F52B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97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52A3-996E-F7DF-4360-F4415233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E7B58-02B2-E7CD-0F84-BC845BEDB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59057-FED2-110C-503C-539AC2448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11B76-4077-C4BE-9243-FF6288CD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EB56A-E4FA-6B22-ABAF-DEBC84E9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FA0FC-9E36-B61E-A9F0-52AFFBEF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49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F554F-50F0-2EF5-7BEA-82F1A7D2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D48FC-CB84-6A7D-4839-53A13415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0CE8-0779-7130-B136-DCF52FEB4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36B8-4CF6-449D-89A1-8821E3EF7291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B344-5B47-3604-E264-F4C9CCCC5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AB2A-0EED-021B-0342-1E06E18CA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9A47-659C-47E7-867D-E61BB4A22A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1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A1CD-AC3C-DFBF-9B48-DF7B1983B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924DB-9EC9-A9AF-8F26-A2513125B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60 khung nền đẹp, miễn phí dành cho powerpoint">
            <a:extLst>
              <a:ext uri="{FF2B5EF4-FFF2-40B4-BE49-F238E27FC236}">
                <a16:creationId xmlns:a16="http://schemas.microsoft.com/office/drawing/2014/main" id="{3542DF0D-A4E5-1539-4C8D-B2A365F0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1A5A9-5C37-3A59-639F-47C3D0CC46E8}"/>
              </a:ext>
            </a:extLst>
          </p:cNvPr>
          <p:cNvSpPr txBox="1"/>
          <p:nvPr/>
        </p:nvSpPr>
        <p:spPr>
          <a:xfrm>
            <a:off x="2072640" y="2316163"/>
            <a:ext cx="6130834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TRƯỜNG MẦM NON HOA QUỲNH</a:t>
            </a:r>
          </a:p>
          <a:p>
            <a:pPr algn="ctr"/>
            <a:endParaRPr lang="vi-VN" sz="2400" dirty="0">
              <a:latin typeface="+mj-lt"/>
            </a:endParaRPr>
          </a:p>
          <a:p>
            <a:pPr algn="ctr"/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LĨNH VỰC PHÁT TRIỂN NHẬN THỨC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GIÁO ÁN: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 ĐIỂM NỔI BẬT VÀ ÍCH LỢI CỦA CON VẬT QUEN THUỘC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GÀ – CON VỊT”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GIÁO VIÊN: NGUYỄN TRANG KIM HÒA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LỨA TUỔI: 3 – 4 TUỔI</a:t>
            </a:r>
            <a:endParaRPr lang="vi-VN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7955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2291-D1F7-33C1-77D3-E9A10CA4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C5E8-4DBB-5134-3AE0-AE12F17D8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2" name="Picture 4" descr="Top 100 mẫu Background khung ảnh đẹp đơn giản Thích hợp trang trí">
            <a:extLst>
              <a:ext uri="{FF2B5EF4-FFF2-40B4-BE49-F238E27FC236}">
                <a16:creationId xmlns:a16="http://schemas.microsoft.com/office/drawing/2014/main" id="{626BE506-FBE9-B194-03F6-468D55C2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0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E565E-F310-AA35-AA5D-30A5852CC203}"/>
              </a:ext>
            </a:extLst>
          </p:cNvPr>
          <p:cNvSpPr txBox="1"/>
          <p:nvPr/>
        </p:nvSpPr>
        <p:spPr>
          <a:xfrm>
            <a:off x="1942012" y="1968137"/>
            <a:ext cx="7839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/>
              <a:t>HOẠT ĐỘNG 1: </a:t>
            </a:r>
          </a:p>
          <a:p>
            <a:r>
              <a:rPr lang="vi-VN" sz="4000" dirty="0"/>
              <a:t>Trẻ vận động bài hát “Một con vịt”</a:t>
            </a:r>
          </a:p>
        </p:txBody>
      </p:sp>
    </p:spTree>
    <p:extLst>
      <p:ext uri="{BB962C8B-B14F-4D97-AF65-F5344CB8AC3E}">
        <p14:creationId xmlns:p14="http://schemas.microsoft.com/office/powerpoint/2010/main" val="99706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ếng Vịt Kêu">
            <a:hlinkClick r:id="" action="ppaction://media"/>
            <a:extLst>
              <a:ext uri="{FF2B5EF4-FFF2-40B4-BE49-F238E27FC236}">
                <a16:creationId xmlns:a16="http://schemas.microsoft.com/office/drawing/2014/main" id="{D48237F9-B109-9F2C-70DF-9FCC4AD878C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8993" y="2020387"/>
            <a:ext cx="1654629" cy="1654629"/>
          </a:xfrm>
        </p:spPr>
      </p:pic>
    </p:spTree>
    <p:extLst>
      <p:ext uri="{BB962C8B-B14F-4D97-AF65-F5344CB8AC3E}">
        <p14:creationId xmlns:p14="http://schemas.microsoft.com/office/powerpoint/2010/main" val="10848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ịt siêu thịt – Wikipedia tiếng Việt">
            <a:extLst>
              <a:ext uri="{FF2B5EF4-FFF2-40B4-BE49-F238E27FC236}">
                <a16:creationId xmlns:a16="http://schemas.microsoft.com/office/drawing/2014/main" id="{2C627006-1195-8613-CA97-BB88CCE9F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10" y="289152"/>
            <a:ext cx="5634990" cy="56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7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ếng Gà gáy , Tiếng gà trống gáy , tiếng gà gáy buổi sáng tại các thôn quê">
            <a:hlinkClick r:id="" action="ppaction://media"/>
            <a:extLst>
              <a:ext uri="{FF2B5EF4-FFF2-40B4-BE49-F238E27FC236}">
                <a16:creationId xmlns:a16="http://schemas.microsoft.com/office/drawing/2014/main" id="{381211A8-A9FD-F8ED-8762-34DC5B034F6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4502" y="2049779"/>
            <a:ext cx="1982652" cy="1982652"/>
          </a:xfrm>
        </p:spPr>
      </p:pic>
    </p:spTree>
    <p:extLst>
      <p:ext uri="{BB962C8B-B14F-4D97-AF65-F5344CB8AC3E}">
        <p14:creationId xmlns:p14="http://schemas.microsoft.com/office/powerpoint/2010/main" val="12333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89AF-0C9C-B8A5-B2ED-86AE015C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07A6-CB01-7DDE-1C6B-31ADC9411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huyện cổ tích: Con gà trống vàng">
            <a:extLst>
              <a:ext uri="{FF2B5EF4-FFF2-40B4-BE49-F238E27FC236}">
                <a16:creationId xmlns:a16="http://schemas.microsoft.com/office/drawing/2014/main" id="{C4E1DE04-F852-95F1-373C-E58B05BE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" y="180975"/>
            <a:ext cx="12113623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3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84896903989</dc:creator>
  <cp:lastModifiedBy>84896903989</cp:lastModifiedBy>
  <cp:revision>1</cp:revision>
  <dcterms:created xsi:type="dcterms:W3CDTF">2025-02-26T15:42:26Z</dcterms:created>
  <dcterms:modified xsi:type="dcterms:W3CDTF">2025-02-26T15:42:43Z</dcterms:modified>
</cp:coreProperties>
</file>