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63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6361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17850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803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2372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8422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867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9542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8506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396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3468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6868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80061-631E-483C-8AA6-F1E58742BC10}" type="datetimeFigureOut">
              <a:rPr lang="vi-VN" smtClean="0"/>
              <a:t>27/04/2025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54B95-5978-4BAB-8FB2-6AA30E4128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6808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1026" name="Picture 2" descr="Cute kawaii pastel notebook and memo pad grid background with kawaii  stickers | Premium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2625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48051" y="1764417"/>
            <a:ext cx="829697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 smtClean="0"/>
              <a:t>TRƯỜNG MẦM NON HOA QUỲNH</a:t>
            </a:r>
          </a:p>
          <a:p>
            <a:pPr algn="ctr"/>
            <a:endParaRPr lang="vi-VN" sz="2400" dirty="0"/>
          </a:p>
          <a:p>
            <a:pPr algn="ctr"/>
            <a:r>
              <a:rPr lang="vi-VN" sz="2400" dirty="0" smtClean="0"/>
              <a:t>LĨNH VỰC PHÁT TRIỂN NHẬN THỨC</a:t>
            </a:r>
          </a:p>
          <a:p>
            <a:pPr algn="ctr"/>
            <a:r>
              <a:rPr lang="vi-VN" sz="2000" dirty="0" smtClean="0"/>
              <a:t>MỘT VÀI ĐẶC ĐIỂM, TÍNH CHẤT CỦA ĐẤT, ĐÁ, CÁT, SỎI</a:t>
            </a:r>
          </a:p>
          <a:p>
            <a:pPr algn="ctr"/>
            <a:endParaRPr lang="vi-VN" sz="2000" dirty="0"/>
          </a:p>
          <a:p>
            <a:pPr algn="ctr"/>
            <a:endParaRPr lang="vi-VN" sz="2000" dirty="0" smtClean="0"/>
          </a:p>
          <a:p>
            <a:pPr algn="ctr"/>
            <a:endParaRPr lang="vi-VN" sz="2800" dirty="0"/>
          </a:p>
          <a:p>
            <a:pPr algn="ctr"/>
            <a:r>
              <a:rPr lang="vi-VN" sz="2000" dirty="0" smtClean="0"/>
              <a:t>GIÁO VIÊN: NGUYỄN TRANG KIM HÒA</a:t>
            </a:r>
          </a:p>
          <a:p>
            <a:pPr algn="ctr"/>
            <a:r>
              <a:rPr lang="vi-VN" sz="2000" dirty="0" smtClean="0"/>
              <a:t>LỨA TUỔI: 3 – 4 TUỔI</a:t>
            </a:r>
          </a:p>
        </p:txBody>
      </p:sp>
    </p:spTree>
    <p:extLst>
      <p:ext uri="{BB962C8B-B14F-4D97-AF65-F5344CB8AC3E}">
        <p14:creationId xmlns:p14="http://schemas.microsoft.com/office/powerpoint/2010/main" val="195080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2050" name="Picture 2" descr="Cute kawaii pastel notebook and memo pad grid background with kawaii  stickers | Premium Vecto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91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0181" y="1777315"/>
            <a:ext cx="847023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.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Mục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đích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cầu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 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hát “Trái dất này là của chúng mình”</a:t>
            </a:r>
          </a:p>
        </p:txBody>
      </p:sp>
    </p:spTree>
    <p:extLst>
      <p:ext uri="{BB962C8B-B14F-4D97-AF65-F5344CB8AC3E}">
        <p14:creationId xmlns:p14="http://schemas.microsoft.com/office/powerpoint/2010/main" val="332672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3074" name="Picture 2" descr="Cute Kawaii Pastel Memo pad notebook sticker background | Premium Vec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27697" y="2185412"/>
            <a:ext cx="75462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trẻ cùng nghe bài hát “Trái đất này là của chúng mình”</a:t>
            </a:r>
          </a:p>
          <a:p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HĐ 1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Trẻ xem hình </a:t>
            </a:r>
            <a:r>
              <a:rPr 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ảnh về đất, cát, đá, sỏi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04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Sỏi Nhiều Đá Hình - Ảnh miễn phí trên Pixab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517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ách làm đất trồng rau sạch tại nhà chuẩn nhất cho rau phát triển tốt |  Cleanipedia V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11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ại sao chỉ dùng cát sông khi xây dựng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891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ute checkered sheet pattern for notepad with winter landscape background,  pastel colours. Template with place for text. Use it for notepad, schedule,  planner, notebooks page, organizer design. Stock Vector | Adobe Stoc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4" t="2105" r="2421" b="4140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59292" y="1684421"/>
            <a:ext cx="944238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Cô trò chuyện cùng trẻ</a:t>
            </a:r>
          </a:p>
          <a:p>
            <a:r>
              <a:rPr lang="vi-VN" sz="2400" dirty="0" smtClean="0">
                <a:latin typeface="+mj-lt"/>
              </a:rPr>
              <a:t>+ </a:t>
            </a:r>
            <a:r>
              <a:rPr lang="vi-VN" sz="2400" dirty="0">
                <a:latin typeface="+mj-lt"/>
              </a:rPr>
              <a:t>Các con thấy gì khi xem các hình ảnh ?</a:t>
            </a:r>
          </a:p>
          <a:p>
            <a:r>
              <a:rPr lang="en-US" sz="2400" dirty="0">
                <a:latin typeface="+mj-lt"/>
              </a:rPr>
              <a:t>+ </a:t>
            </a:r>
            <a:r>
              <a:rPr lang="en-US" sz="2400" dirty="0" err="1">
                <a:latin typeface="+mj-lt"/>
              </a:rPr>
              <a:t>Đặc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điểm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của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đất</a:t>
            </a:r>
            <a:r>
              <a:rPr lang="en-US" sz="2400" dirty="0">
                <a:latin typeface="+mj-lt"/>
              </a:rPr>
              <a:t> , </a:t>
            </a:r>
            <a:r>
              <a:rPr lang="en-US" sz="2400" dirty="0" err="1">
                <a:latin typeface="+mj-lt"/>
              </a:rPr>
              <a:t>cát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sỏi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đá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như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thế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nào</a:t>
            </a:r>
            <a:r>
              <a:rPr lang="en-US" sz="2400" dirty="0">
                <a:latin typeface="+mj-lt"/>
              </a:rPr>
              <a:t>?</a:t>
            </a:r>
            <a:endParaRPr lang="vi-VN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- Cho </a:t>
            </a:r>
            <a:r>
              <a:rPr lang="en-US" sz="2400" dirty="0" err="1">
                <a:latin typeface="+mj-lt"/>
              </a:rPr>
              <a:t>trẻ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chọn</a:t>
            </a:r>
            <a:r>
              <a:rPr lang="en-US" sz="2400" dirty="0">
                <a:latin typeface="+mj-lt"/>
              </a:rPr>
              <a:t> 1 thẻ </a:t>
            </a:r>
            <a:r>
              <a:rPr lang="en-US" sz="2400" dirty="0" err="1">
                <a:latin typeface="+mj-lt"/>
              </a:rPr>
              <a:t>hình</a:t>
            </a:r>
            <a:r>
              <a:rPr lang="en-US" sz="2400" dirty="0">
                <a:latin typeface="+mj-lt"/>
              </a:rPr>
              <a:t> :</a:t>
            </a:r>
            <a:r>
              <a:rPr lang="en-US" sz="2400" dirty="0" err="1">
                <a:latin typeface="+mj-lt"/>
              </a:rPr>
              <a:t>Khi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có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hiệu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lệnh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trẻ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đi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tự</a:t>
            </a:r>
            <a:r>
              <a:rPr lang="en-US" sz="2400" dirty="0">
                <a:latin typeface="+mj-lt"/>
              </a:rPr>
              <a:t> do </a:t>
            </a:r>
            <a:r>
              <a:rPr lang="en-US" sz="2400" dirty="0" err="1">
                <a:latin typeface="+mj-lt"/>
              </a:rPr>
              <a:t>quanh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lớp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tắt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nhạc</a:t>
            </a:r>
            <a:r>
              <a:rPr lang="en-US" sz="2400" dirty="0">
                <a:latin typeface="+mj-lt"/>
              </a:rPr>
              <a:t>: </a:t>
            </a:r>
            <a:r>
              <a:rPr lang="en-US" sz="2400" dirty="0" err="1">
                <a:latin typeface="+mj-lt"/>
              </a:rPr>
              <a:t>trẻ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tìm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bạn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có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thẻ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hình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giống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mình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tạo</a:t>
            </a:r>
            <a:r>
              <a:rPr lang="en-US" sz="2400" dirty="0">
                <a:latin typeface="+mj-lt"/>
              </a:rPr>
              <a:t> thành1 </a:t>
            </a:r>
            <a:r>
              <a:rPr lang="en-US" sz="2400" dirty="0" err="1">
                <a:latin typeface="+mj-lt"/>
              </a:rPr>
              <a:t>nhóm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cô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gợi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hỏi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đê</a:t>
            </a:r>
            <a:r>
              <a:rPr lang="en-US" sz="2400" dirty="0">
                <a:latin typeface="+mj-lt"/>
              </a:rPr>
              <a:t>̉ </a:t>
            </a:r>
            <a:r>
              <a:rPr lang="en-US" sz="2400" dirty="0" err="1">
                <a:latin typeface="+mj-lt"/>
              </a:rPr>
              <a:t>tre</a:t>
            </a:r>
            <a:r>
              <a:rPr lang="en-US" sz="2400" dirty="0">
                <a:latin typeface="+mj-lt"/>
              </a:rPr>
              <a:t>̉ </a:t>
            </a:r>
            <a:r>
              <a:rPr lang="en-US" sz="2400" dirty="0" err="1">
                <a:latin typeface="+mj-lt"/>
              </a:rPr>
              <a:t>nói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tên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err="1">
                <a:latin typeface="+mj-lt"/>
              </a:rPr>
              <a:t>đặc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điểm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của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nó</a:t>
            </a:r>
            <a:r>
              <a:rPr lang="en-US" sz="2400" dirty="0">
                <a:latin typeface="+mj-lt"/>
              </a:rPr>
              <a:t>.</a:t>
            </a:r>
            <a:endParaRPr lang="vi-VN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- </a:t>
            </a:r>
            <a:r>
              <a:rPr lang="en-US" sz="2400" dirty="0" err="1">
                <a:latin typeface="+mj-lt"/>
              </a:rPr>
              <a:t>Tổ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chức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trẻ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chơi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lần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sau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đổi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thẻ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hình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và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tiếp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tục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err="1">
                <a:latin typeface="+mj-lt"/>
              </a:rPr>
              <a:t>chơi</a:t>
            </a:r>
            <a:endParaRPr lang="vi-VN" sz="2400" dirty="0">
              <a:latin typeface="+mj-lt"/>
            </a:endParaRPr>
          </a:p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18799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199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4</cp:revision>
  <dcterms:created xsi:type="dcterms:W3CDTF">2025-04-27T09:34:40Z</dcterms:created>
  <dcterms:modified xsi:type="dcterms:W3CDTF">2025-04-27T10:01:23Z</dcterms:modified>
</cp:coreProperties>
</file>