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5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9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022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84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0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34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3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32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2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1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1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CFFA-D5F6-4B0C-BD7C-85B229544834}" type="datetimeFigureOut">
              <a:rPr lang="vi-VN" smtClean="0"/>
              <a:t>27/04/2025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5435-3DA2-48B6-918E-E6D7E7C6F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4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39" y="1930554"/>
            <a:ext cx="17674348" cy="165576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1028" name="Picture 4" descr="Kawaii Cute Pink Flower background vector with scribbles Memo pad poster  social media template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4" y="0"/>
            <a:ext cx="12339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7729" y="1554990"/>
            <a:ext cx="72365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66"/>
                </a:solidFill>
              </a:rPr>
              <a:t>TRƯỜNG MẦM NON HOA QUỲNH</a:t>
            </a:r>
          </a:p>
          <a:p>
            <a:pPr algn="ctr"/>
            <a:endParaRPr lang="vi-VN" sz="2400" dirty="0">
              <a:solidFill>
                <a:srgbClr val="FF0066"/>
              </a:solidFill>
            </a:endParaRPr>
          </a:p>
          <a:p>
            <a:pPr algn="ctr"/>
            <a:r>
              <a:rPr lang="vi-VN" sz="2400" dirty="0">
                <a:solidFill>
                  <a:srgbClr val="FF0066"/>
                </a:solidFill>
              </a:rPr>
              <a:t>LĨNH VỰC PHÁT TRIỂN THỂ CHẤT</a:t>
            </a:r>
          </a:p>
          <a:p>
            <a:pPr algn="ctr"/>
            <a:r>
              <a:rPr lang="fr-FR" sz="2400" dirty="0">
                <a:solidFill>
                  <a:srgbClr val="FF0066"/>
                </a:solidFill>
              </a:rPr>
              <a:t>NHẬN BIẾT VÀ PHÒNG TRÁNH NHỮNG NƠI KHÔNG AN TOÀN, NGUY HIỂM NHƯ: HỒ, AO, BỂ CHỨA NƯỚC KHI ĐƯỢC NHẮC NHỞ </a:t>
            </a:r>
            <a:endParaRPr lang="vi-VN" sz="2400" dirty="0">
              <a:solidFill>
                <a:srgbClr val="FF0066"/>
              </a:solidFill>
            </a:endParaRPr>
          </a:p>
          <a:p>
            <a:pPr algn="ctr"/>
            <a:endParaRPr lang="vi-VN" sz="2400" dirty="0">
              <a:solidFill>
                <a:srgbClr val="FF0066"/>
              </a:solidFill>
            </a:endParaRPr>
          </a:p>
          <a:p>
            <a:pPr algn="ctr"/>
            <a:endParaRPr lang="vi-VN" sz="2400" dirty="0">
              <a:solidFill>
                <a:srgbClr val="FF0066"/>
              </a:solidFill>
            </a:endParaRPr>
          </a:p>
          <a:p>
            <a:pPr algn="ctr"/>
            <a:r>
              <a:rPr lang="vi-VN" sz="2400" dirty="0">
                <a:solidFill>
                  <a:srgbClr val="FF0066"/>
                </a:solidFill>
              </a:rPr>
              <a:t>GIÁO VIÊN: TRẦN MỸ DUNG</a:t>
            </a:r>
          </a:p>
          <a:p>
            <a:pPr algn="ctr"/>
            <a:r>
              <a:rPr lang="vi-VN" sz="2400" dirty="0">
                <a:solidFill>
                  <a:srgbClr val="FF0066"/>
                </a:solidFill>
              </a:rPr>
              <a:t>LỨA TUỔI: 3 – 4 TUỔI</a:t>
            </a:r>
          </a:p>
          <a:p>
            <a:endParaRPr lang="vi-VN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ute kawaii pastel notebook and memo pad grid background with kawaii  stickers | Premium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5949" y="1784990"/>
            <a:ext cx="83770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/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346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4" name="Picture 6" descr="Trẻ Em Dễ Thương Phong Cách Tươi Mát Nền Cam Hình Nền Cho Tải Về Miễn Phí -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0143" y="1670001"/>
            <a:ext cx="8278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hồ,bể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nhắc nhở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Powrpoint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 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6470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Khám phá bộ sưu tập 1000+ Khung ảnh đẹp vector Cho thiết kế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4943" y="2246968"/>
            <a:ext cx="83279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III. Tiến hành hoạt động</a:t>
            </a:r>
          </a:p>
          <a:p>
            <a:endParaRPr lang="vi-VN" sz="3600" b="1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Trẻ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xem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ảnh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Powrpoint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về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nguy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mạng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83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m Động: Cháu bé 3 tuổi bị đuối nước thương tâm dưới ao - Phát Thanh  Truyền Hình Hưng 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8" y="254717"/>
            <a:ext cx="10264878" cy="60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ấp ao xây nhà có tốt không? Nếu lấp ao có phải làm lễ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42" y="780998"/>
            <a:ext cx="9165407" cy="56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6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ơi xuống hố nước không rào chắn, bé trai 4 tuổi tử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87" y="530173"/>
            <a:ext cx="9371884" cy="55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6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1+ Mẫu Hồ Bơi Cho Nhà Cấp 4 Siêu Đẹp Hiện Đại Bậc Nhất 20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2" b="5377"/>
          <a:stretch/>
        </p:blipFill>
        <p:spPr bwMode="auto">
          <a:xfrm>
            <a:off x="1256788" y="412954"/>
            <a:ext cx="9145741" cy="61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2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iá Bán Bạt HDPE, Thi Công Bạt Lót Hồ Chứa Nước Nuôi Tôm,Cá H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59" y="303494"/>
            <a:ext cx="8870438" cy="62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3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ợi bất cập hại khi sử dụng bể chứa nước bằng bê tô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25" y="304800"/>
            <a:ext cx="9165407" cy="62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8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153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2025-04-27T08:28:33Z</dcterms:created>
  <dcterms:modified xsi:type="dcterms:W3CDTF">2025-04-27T09:02:05Z</dcterms:modified>
</cp:coreProperties>
</file>